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23"/>
  </p:notesMasterIdLst>
  <p:sldIdLst>
    <p:sldId id="256" r:id="rId2"/>
    <p:sldId id="268" r:id="rId3"/>
    <p:sldId id="265" r:id="rId4"/>
    <p:sldId id="279" r:id="rId5"/>
    <p:sldId id="257" r:id="rId6"/>
    <p:sldId id="276" r:id="rId7"/>
    <p:sldId id="258" r:id="rId8"/>
    <p:sldId id="259" r:id="rId9"/>
    <p:sldId id="260" r:id="rId10"/>
    <p:sldId id="261" r:id="rId11"/>
    <p:sldId id="278" r:id="rId12"/>
    <p:sldId id="263" r:id="rId13"/>
    <p:sldId id="262" r:id="rId14"/>
    <p:sldId id="269" r:id="rId15"/>
    <p:sldId id="277" r:id="rId16"/>
    <p:sldId id="270" r:id="rId17"/>
    <p:sldId id="271" r:id="rId18"/>
    <p:sldId id="272" r:id="rId19"/>
    <p:sldId id="275" r:id="rId20"/>
    <p:sldId id="273" r:id="rId21"/>
    <p:sldId id="266" r:id="rId22"/>
  </p:sldIdLst>
  <p:sldSz cx="9144000" cy="5143500" type="screen16x9"/>
  <p:notesSz cx="6858000" cy="9144000"/>
  <p:embeddedFontLst>
    <p:embeddedFont>
      <p:font typeface="Average" panose="020B0604020202020204" charset="0"/>
      <p:regular r:id="rId24"/>
    </p:embeddedFont>
    <p:embeddedFont>
      <p:font typeface="Oswald" panose="00000500000000000000" pitchFamily="2" charset="0"/>
      <p:regular r:id="rId25"/>
      <p:bold r:id="rId26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9928" autoAdjust="0"/>
  </p:normalViewPr>
  <p:slideViewPr>
    <p:cSldViewPr snapToGrid="0">
      <p:cViewPr varScale="1">
        <p:scale>
          <a:sx n="83" d="100"/>
          <a:sy n="83" d="100"/>
        </p:scale>
        <p:origin x="1026" y="6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3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2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1D5A977-7F7B-47B8-BC1E-202DD6179D1F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5E9143D9-26DE-4AD4-A746-EF95A797CFB7}">
      <dgm:prSet/>
      <dgm:spPr/>
      <dgm:t>
        <a:bodyPr/>
        <a:lstStyle/>
        <a:p>
          <a:r>
            <a:rPr lang="en-US" b="0" i="0"/>
            <a:t>Kelly Knutson	</a:t>
          </a:r>
          <a:endParaRPr lang="en-US"/>
        </a:p>
      </dgm:t>
    </dgm:pt>
    <dgm:pt modelId="{E9969852-5E1B-4FC0-93B5-4623B283522C}" type="parTrans" cxnId="{11D4A95A-DBAD-4BB4-A4AD-2F61DE75EE22}">
      <dgm:prSet/>
      <dgm:spPr/>
      <dgm:t>
        <a:bodyPr/>
        <a:lstStyle/>
        <a:p>
          <a:endParaRPr lang="en-US"/>
        </a:p>
      </dgm:t>
    </dgm:pt>
    <dgm:pt modelId="{B47115C5-31D5-4DEC-9F79-AB5155B822AE}" type="sibTrans" cxnId="{11D4A95A-DBAD-4BB4-A4AD-2F61DE75EE22}">
      <dgm:prSet/>
      <dgm:spPr/>
      <dgm:t>
        <a:bodyPr/>
        <a:lstStyle/>
        <a:p>
          <a:endParaRPr lang="en-US"/>
        </a:p>
      </dgm:t>
    </dgm:pt>
    <dgm:pt modelId="{D76A320B-8DDA-4256-9074-B4F3C8E1F322}">
      <dgm:prSet/>
      <dgm:spPr/>
      <dgm:t>
        <a:bodyPr/>
        <a:lstStyle/>
        <a:p>
          <a:pPr>
            <a:buFontTx/>
            <a:buNone/>
          </a:pPr>
          <a:r>
            <a:rPr lang="en-US" b="0" i="0" dirty="0"/>
            <a:t>Director for the Coalition for the Delaware River Watershed </a:t>
          </a:r>
          <a:endParaRPr lang="en-US" dirty="0"/>
        </a:p>
      </dgm:t>
    </dgm:pt>
    <dgm:pt modelId="{371E1BC4-9F37-430C-9A6C-2996B9E17405}" type="parTrans" cxnId="{6C14C660-249D-4F52-99C5-68F7651E57D9}">
      <dgm:prSet/>
      <dgm:spPr/>
      <dgm:t>
        <a:bodyPr/>
        <a:lstStyle/>
        <a:p>
          <a:endParaRPr lang="en-US"/>
        </a:p>
      </dgm:t>
    </dgm:pt>
    <dgm:pt modelId="{4C6CC61F-A5A9-42C7-8EA7-ECF52F88453D}" type="sibTrans" cxnId="{6C14C660-249D-4F52-99C5-68F7651E57D9}">
      <dgm:prSet/>
      <dgm:spPr/>
      <dgm:t>
        <a:bodyPr/>
        <a:lstStyle/>
        <a:p>
          <a:endParaRPr lang="en-US"/>
        </a:p>
      </dgm:t>
    </dgm:pt>
    <dgm:pt modelId="{60FFC08C-EFFD-4391-856B-E53989D72F8D}">
      <dgm:prSet/>
      <dgm:spPr/>
      <dgm:t>
        <a:bodyPr/>
        <a:lstStyle/>
        <a:p>
          <a:r>
            <a:rPr lang="en-US" b="0" i="0" dirty="0">
              <a:solidFill>
                <a:schemeClr val="tx1"/>
              </a:solidFill>
            </a:rPr>
            <a:t>Garrett White</a:t>
          </a:r>
          <a:endParaRPr lang="en-US" dirty="0">
            <a:solidFill>
              <a:schemeClr val="tx1"/>
            </a:solidFill>
          </a:endParaRPr>
        </a:p>
      </dgm:t>
    </dgm:pt>
    <dgm:pt modelId="{0D01FFF7-3480-456D-BB9F-BAAD33438F41}" type="parTrans" cxnId="{C7DE218F-8855-402E-9A98-6B1811B1C2F2}">
      <dgm:prSet/>
      <dgm:spPr/>
      <dgm:t>
        <a:bodyPr/>
        <a:lstStyle/>
        <a:p>
          <a:endParaRPr lang="en-US"/>
        </a:p>
      </dgm:t>
    </dgm:pt>
    <dgm:pt modelId="{D1516A90-DB2D-4BC5-93EF-7E7D2AEAD0FD}" type="sibTrans" cxnId="{C7DE218F-8855-402E-9A98-6B1811B1C2F2}">
      <dgm:prSet/>
      <dgm:spPr/>
      <dgm:t>
        <a:bodyPr/>
        <a:lstStyle/>
        <a:p>
          <a:endParaRPr lang="en-US"/>
        </a:p>
      </dgm:t>
    </dgm:pt>
    <dgm:pt modelId="{13E5BFB1-B83E-498F-B72F-D3D3D00752A7}">
      <dgm:prSet/>
      <dgm:spPr/>
      <dgm:t>
        <a:bodyPr/>
        <a:lstStyle/>
        <a:p>
          <a:pPr>
            <a:buNone/>
          </a:pPr>
          <a:r>
            <a:rPr lang="en-US" b="0" i="0" dirty="0"/>
            <a:t>Biological Science Technician at John Heinz National Wildlife Refuge</a:t>
          </a:r>
          <a:endParaRPr lang="en-US" dirty="0"/>
        </a:p>
      </dgm:t>
    </dgm:pt>
    <dgm:pt modelId="{0727B100-F40F-4B18-8CC9-473A241AD69A}" type="parTrans" cxnId="{BC3ADECF-D8B7-47E2-A0FE-ABD54F9A559A}">
      <dgm:prSet/>
      <dgm:spPr/>
      <dgm:t>
        <a:bodyPr/>
        <a:lstStyle/>
        <a:p>
          <a:endParaRPr lang="en-US"/>
        </a:p>
      </dgm:t>
    </dgm:pt>
    <dgm:pt modelId="{7D544886-C6D5-447B-9DCF-0858CBEB249D}" type="sibTrans" cxnId="{BC3ADECF-D8B7-47E2-A0FE-ABD54F9A559A}">
      <dgm:prSet/>
      <dgm:spPr/>
      <dgm:t>
        <a:bodyPr/>
        <a:lstStyle/>
        <a:p>
          <a:endParaRPr lang="en-US"/>
        </a:p>
      </dgm:t>
    </dgm:pt>
    <dgm:pt modelId="{CD87975A-3114-48A9-B919-8DC98F7C5B33}">
      <dgm:prSet/>
      <dgm:spPr/>
      <dgm:t>
        <a:bodyPr/>
        <a:lstStyle/>
        <a:p>
          <a:r>
            <a:rPr lang="en-US" b="0" i="0" dirty="0"/>
            <a:t>Kate Hanley</a:t>
          </a:r>
          <a:endParaRPr lang="en-US" dirty="0"/>
        </a:p>
      </dgm:t>
    </dgm:pt>
    <dgm:pt modelId="{2A4617C5-563D-40CF-A4AD-43158088A1B7}" type="parTrans" cxnId="{B911BD78-95D9-40EA-B6A2-A3B71B24784A}">
      <dgm:prSet/>
      <dgm:spPr/>
      <dgm:t>
        <a:bodyPr/>
        <a:lstStyle/>
        <a:p>
          <a:endParaRPr lang="en-US"/>
        </a:p>
      </dgm:t>
    </dgm:pt>
    <dgm:pt modelId="{A77E227E-9FF6-4B2C-9D11-4AFE2DC5100F}" type="sibTrans" cxnId="{B911BD78-95D9-40EA-B6A2-A3B71B24784A}">
      <dgm:prSet/>
      <dgm:spPr/>
      <dgm:t>
        <a:bodyPr/>
        <a:lstStyle/>
        <a:p>
          <a:endParaRPr lang="en-US"/>
        </a:p>
      </dgm:t>
    </dgm:pt>
    <dgm:pt modelId="{43DC1890-69C6-42EC-A542-5DB3EE30EEFE}">
      <dgm:prSet/>
      <dgm:spPr/>
      <dgm:t>
        <a:bodyPr/>
        <a:lstStyle/>
        <a:p>
          <a:r>
            <a:rPr lang="en-US" b="0" i="0" dirty="0"/>
            <a:t>Director for Climate Strategy for Aramark</a:t>
          </a:r>
          <a:endParaRPr lang="en-US" dirty="0"/>
        </a:p>
      </dgm:t>
    </dgm:pt>
    <dgm:pt modelId="{1157D790-6BEB-4B62-A494-F1A8778C2FD2}" type="parTrans" cxnId="{F30BF25B-153B-4992-B38B-726309C263A8}">
      <dgm:prSet/>
      <dgm:spPr/>
      <dgm:t>
        <a:bodyPr/>
        <a:lstStyle/>
        <a:p>
          <a:endParaRPr lang="en-US"/>
        </a:p>
      </dgm:t>
    </dgm:pt>
    <dgm:pt modelId="{C3BFE4E9-5572-4E0A-A978-0F9DA3049631}" type="sibTrans" cxnId="{F30BF25B-153B-4992-B38B-726309C263A8}">
      <dgm:prSet/>
      <dgm:spPr/>
      <dgm:t>
        <a:bodyPr/>
        <a:lstStyle/>
        <a:p>
          <a:endParaRPr lang="en-US"/>
        </a:p>
      </dgm:t>
    </dgm:pt>
    <dgm:pt modelId="{55D3B647-444B-4E0D-8265-E2A5EFB1B30C}" type="pres">
      <dgm:prSet presAssocID="{E1D5A977-7F7B-47B8-BC1E-202DD6179D1F}" presName="linear" presStyleCnt="0">
        <dgm:presLayoutVars>
          <dgm:dir/>
          <dgm:animLvl val="lvl"/>
          <dgm:resizeHandles val="exact"/>
        </dgm:presLayoutVars>
      </dgm:prSet>
      <dgm:spPr/>
    </dgm:pt>
    <dgm:pt modelId="{BADC7C52-7B8A-4AE7-B36F-311BBB332AAB}" type="pres">
      <dgm:prSet presAssocID="{5E9143D9-26DE-4AD4-A746-EF95A797CFB7}" presName="parentLin" presStyleCnt="0"/>
      <dgm:spPr/>
    </dgm:pt>
    <dgm:pt modelId="{8F311BE0-B395-49DE-A0A6-C9B0BC9D23E6}" type="pres">
      <dgm:prSet presAssocID="{5E9143D9-26DE-4AD4-A746-EF95A797CFB7}" presName="parentLeftMargin" presStyleLbl="node1" presStyleIdx="0" presStyleCnt="3"/>
      <dgm:spPr/>
    </dgm:pt>
    <dgm:pt modelId="{CBEE7CD8-24AC-48CE-B502-2849C3CC5042}" type="pres">
      <dgm:prSet presAssocID="{5E9143D9-26DE-4AD4-A746-EF95A797CFB7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AA6F1AE9-594D-462C-951B-2C8D5988B63C}" type="pres">
      <dgm:prSet presAssocID="{5E9143D9-26DE-4AD4-A746-EF95A797CFB7}" presName="negativeSpace" presStyleCnt="0"/>
      <dgm:spPr/>
    </dgm:pt>
    <dgm:pt modelId="{4FA63745-58E3-4990-8B15-99982AAED728}" type="pres">
      <dgm:prSet presAssocID="{5E9143D9-26DE-4AD4-A746-EF95A797CFB7}" presName="childText" presStyleLbl="conFgAcc1" presStyleIdx="0" presStyleCnt="3">
        <dgm:presLayoutVars>
          <dgm:bulletEnabled val="1"/>
        </dgm:presLayoutVars>
      </dgm:prSet>
      <dgm:spPr/>
    </dgm:pt>
    <dgm:pt modelId="{951FEF98-051C-497B-AB67-7B4C84305A7B}" type="pres">
      <dgm:prSet presAssocID="{B47115C5-31D5-4DEC-9F79-AB5155B822AE}" presName="spaceBetweenRectangles" presStyleCnt="0"/>
      <dgm:spPr/>
    </dgm:pt>
    <dgm:pt modelId="{9EB21D6E-23FD-448D-B846-AA221804859D}" type="pres">
      <dgm:prSet presAssocID="{60FFC08C-EFFD-4391-856B-E53989D72F8D}" presName="parentLin" presStyleCnt="0"/>
      <dgm:spPr/>
    </dgm:pt>
    <dgm:pt modelId="{FF371DCE-E65D-4EFA-9D6B-20EF5D3A0719}" type="pres">
      <dgm:prSet presAssocID="{60FFC08C-EFFD-4391-856B-E53989D72F8D}" presName="parentLeftMargin" presStyleLbl="node1" presStyleIdx="0" presStyleCnt="3"/>
      <dgm:spPr/>
    </dgm:pt>
    <dgm:pt modelId="{127986B9-65BC-4C72-BC8A-6D51E2144370}" type="pres">
      <dgm:prSet presAssocID="{60FFC08C-EFFD-4391-856B-E53989D72F8D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85F7B8C5-784B-4BBC-AECD-F4CBDCAFAA7E}" type="pres">
      <dgm:prSet presAssocID="{60FFC08C-EFFD-4391-856B-E53989D72F8D}" presName="negativeSpace" presStyleCnt="0"/>
      <dgm:spPr/>
    </dgm:pt>
    <dgm:pt modelId="{3B984787-ADEE-40F6-94B1-90A91EFB2359}" type="pres">
      <dgm:prSet presAssocID="{60FFC08C-EFFD-4391-856B-E53989D72F8D}" presName="childText" presStyleLbl="conFgAcc1" presStyleIdx="1" presStyleCnt="3">
        <dgm:presLayoutVars>
          <dgm:bulletEnabled val="1"/>
        </dgm:presLayoutVars>
      </dgm:prSet>
      <dgm:spPr/>
    </dgm:pt>
    <dgm:pt modelId="{FF7F4441-2713-41FE-802C-EC622E4C6BDA}" type="pres">
      <dgm:prSet presAssocID="{D1516A90-DB2D-4BC5-93EF-7E7D2AEAD0FD}" presName="spaceBetweenRectangles" presStyleCnt="0"/>
      <dgm:spPr/>
    </dgm:pt>
    <dgm:pt modelId="{8CD0832C-70B5-470A-B316-84D82F28B35B}" type="pres">
      <dgm:prSet presAssocID="{CD87975A-3114-48A9-B919-8DC98F7C5B33}" presName="parentLin" presStyleCnt="0"/>
      <dgm:spPr/>
    </dgm:pt>
    <dgm:pt modelId="{5373A0E4-5225-4384-A02D-646D1C8487FE}" type="pres">
      <dgm:prSet presAssocID="{CD87975A-3114-48A9-B919-8DC98F7C5B33}" presName="parentLeftMargin" presStyleLbl="node1" presStyleIdx="1" presStyleCnt="3"/>
      <dgm:spPr/>
    </dgm:pt>
    <dgm:pt modelId="{814ED09D-BC83-4B93-975E-45A922918074}" type="pres">
      <dgm:prSet presAssocID="{CD87975A-3114-48A9-B919-8DC98F7C5B33}" presName="parentText" presStyleLbl="node1" presStyleIdx="2" presStyleCnt="3">
        <dgm:presLayoutVars>
          <dgm:chMax val="0"/>
          <dgm:bulletEnabled val="1"/>
        </dgm:presLayoutVars>
      </dgm:prSet>
      <dgm:spPr/>
    </dgm:pt>
    <dgm:pt modelId="{5A81A449-59EB-40A8-BCCA-2F189946A89A}" type="pres">
      <dgm:prSet presAssocID="{CD87975A-3114-48A9-B919-8DC98F7C5B33}" presName="negativeSpace" presStyleCnt="0"/>
      <dgm:spPr/>
    </dgm:pt>
    <dgm:pt modelId="{A242FF57-2C74-4668-9F2E-D59946D7B183}" type="pres">
      <dgm:prSet presAssocID="{CD87975A-3114-48A9-B919-8DC98F7C5B33}" presName="childText" presStyleLbl="conFgAcc1" presStyleIdx="2" presStyleCnt="3">
        <dgm:presLayoutVars>
          <dgm:bulletEnabled val="1"/>
        </dgm:presLayoutVars>
      </dgm:prSet>
      <dgm:spPr/>
    </dgm:pt>
  </dgm:ptLst>
  <dgm:cxnLst>
    <dgm:cxn modelId="{F30BF25B-153B-4992-B38B-726309C263A8}" srcId="{CD87975A-3114-48A9-B919-8DC98F7C5B33}" destId="{43DC1890-69C6-42EC-A542-5DB3EE30EEFE}" srcOrd="0" destOrd="0" parTransId="{1157D790-6BEB-4B62-A494-F1A8778C2FD2}" sibTransId="{C3BFE4E9-5572-4E0A-A978-0F9DA3049631}"/>
    <dgm:cxn modelId="{00D8665E-2698-4669-BC29-D75B614DA5BF}" type="presOf" srcId="{CD87975A-3114-48A9-B919-8DC98F7C5B33}" destId="{5373A0E4-5225-4384-A02D-646D1C8487FE}" srcOrd="0" destOrd="0" presId="urn:microsoft.com/office/officeart/2005/8/layout/list1"/>
    <dgm:cxn modelId="{62EFD35E-E8FB-4D65-8528-4FCA7F7ED857}" type="presOf" srcId="{43DC1890-69C6-42EC-A542-5DB3EE30EEFE}" destId="{A242FF57-2C74-4668-9F2E-D59946D7B183}" srcOrd="0" destOrd="0" presId="urn:microsoft.com/office/officeart/2005/8/layout/list1"/>
    <dgm:cxn modelId="{6C14C660-249D-4F52-99C5-68F7651E57D9}" srcId="{5E9143D9-26DE-4AD4-A746-EF95A797CFB7}" destId="{D76A320B-8DDA-4256-9074-B4F3C8E1F322}" srcOrd="0" destOrd="0" parTransId="{371E1BC4-9F37-430C-9A6C-2996B9E17405}" sibTransId="{4C6CC61F-A5A9-42C7-8EA7-ECF52F88453D}"/>
    <dgm:cxn modelId="{9ADEAB4D-1D53-4F6F-A557-45E2A5E4D6D3}" type="presOf" srcId="{CD87975A-3114-48A9-B919-8DC98F7C5B33}" destId="{814ED09D-BC83-4B93-975E-45A922918074}" srcOrd="1" destOrd="0" presId="urn:microsoft.com/office/officeart/2005/8/layout/list1"/>
    <dgm:cxn modelId="{B911BD78-95D9-40EA-B6A2-A3B71B24784A}" srcId="{E1D5A977-7F7B-47B8-BC1E-202DD6179D1F}" destId="{CD87975A-3114-48A9-B919-8DC98F7C5B33}" srcOrd="2" destOrd="0" parTransId="{2A4617C5-563D-40CF-A4AD-43158088A1B7}" sibTransId="{A77E227E-9FF6-4B2C-9D11-4AFE2DC5100F}"/>
    <dgm:cxn modelId="{C1EA527A-E811-4D37-A3EB-1DA998A6E0CE}" type="presOf" srcId="{5E9143D9-26DE-4AD4-A746-EF95A797CFB7}" destId="{8F311BE0-B395-49DE-A0A6-C9B0BC9D23E6}" srcOrd="0" destOrd="0" presId="urn:microsoft.com/office/officeart/2005/8/layout/list1"/>
    <dgm:cxn modelId="{11D4A95A-DBAD-4BB4-A4AD-2F61DE75EE22}" srcId="{E1D5A977-7F7B-47B8-BC1E-202DD6179D1F}" destId="{5E9143D9-26DE-4AD4-A746-EF95A797CFB7}" srcOrd="0" destOrd="0" parTransId="{E9969852-5E1B-4FC0-93B5-4623B283522C}" sibTransId="{B47115C5-31D5-4DEC-9F79-AB5155B822AE}"/>
    <dgm:cxn modelId="{C7DE218F-8855-402E-9A98-6B1811B1C2F2}" srcId="{E1D5A977-7F7B-47B8-BC1E-202DD6179D1F}" destId="{60FFC08C-EFFD-4391-856B-E53989D72F8D}" srcOrd="1" destOrd="0" parTransId="{0D01FFF7-3480-456D-BB9F-BAAD33438F41}" sibTransId="{D1516A90-DB2D-4BC5-93EF-7E7D2AEAD0FD}"/>
    <dgm:cxn modelId="{35E08E91-6F0A-4E4B-A223-CD87C1F997F0}" type="presOf" srcId="{E1D5A977-7F7B-47B8-BC1E-202DD6179D1F}" destId="{55D3B647-444B-4E0D-8265-E2A5EFB1B30C}" srcOrd="0" destOrd="0" presId="urn:microsoft.com/office/officeart/2005/8/layout/list1"/>
    <dgm:cxn modelId="{80732CAE-A334-4C7A-8935-8E070441CE59}" type="presOf" srcId="{60FFC08C-EFFD-4391-856B-E53989D72F8D}" destId="{FF371DCE-E65D-4EFA-9D6B-20EF5D3A0719}" srcOrd="0" destOrd="0" presId="urn:microsoft.com/office/officeart/2005/8/layout/list1"/>
    <dgm:cxn modelId="{BC3ADECF-D8B7-47E2-A0FE-ABD54F9A559A}" srcId="{60FFC08C-EFFD-4391-856B-E53989D72F8D}" destId="{13E5BFB1-B83E-498F-B72F-D3D3D00752A7}" srcOrd="0" destOrd="0" parTransId="{0727B100-F40F-4B18-8CC9-473A241AD69A}" sibTransId="{7D544886-C6D5-447B-9DCF-0858CBEB249D}"/>
    <dgm:cxn modelId="{C5FDB6DC-BE3C-4692-B056-954C840EDB9A}" type="presOf" srcId="{13E5BFB1-B83E-498F-B72F-D3D3D00752A7}" destId="{3B984787-ADEE-40F6-94B1-90A91EFB2359}" srcOrd="0" destOrd="0" presId="urn:microsoft.com/office/officeart/2005/8/layout/list1"/>
    <dgm:cxn modelId="{19BDE1F0-64BD-4979-B368-5CB42C8012D2}" type="presOf" srcId="{D76A320B-8DDA-4256-9074-B4F3C8E1F322}" destId="{4FA63745-58E3-4990-8B15-99982AAED728}" srcOrd="0" destOrd="0" presId="urn:microsoft.com/office/officeart/2005/8/layout/list1"/>
    <dgm:cxn modelId="{6A475DF6-7CED-4A85-B935-67029A50B041}" type="presOf" srcId="{5E9143D9-26DE-4AD4-A746-EF95A797CFB7}" destId="{CBEE7CD8-24AC-48CE-B502-2849C3CC5042}" srcOrd="1" destOrd="0" presId="urn:microsoft.com/office/officeart/2005/8/layout/list1"/>
    <dgm:cxn modelId="{34D747FA-340D-4068-8EE3-8BB9954FAF43}" type="presOf" srcId="{60FFC08C-EFFD-4391-856B-E53989D72F8D}" destId="{127986B9-65BC-4C72-BC8A-6D51E2144370}" srcOrd="1" destOrd="0" presId="urn:microsoft.com/office/officeart/2005/8/layout/list1"/>
    <dgm:cxn modelId="{41F2A547-0111-4A00-A71A-F4D7929B256B}" type="presParOf" srcId="{55D3B647-444B-4E0D-8265-E2A5EFB1B30C}" destId="{BADC7C52-7B8A-4AE7-B36F-311BBB332AAB}" srcOrd="0" destOrd="0" presId="urn:microsoft.com/office/officeart/2005/8/layout/list1"/>
    <dgm:cxn modelId="{DDF86E09-9C61-469A-AD50-4767C0ADDD87}" type="presParOf" srcId="{BADC7C52-7B8A-4AE7-B36F-311BBB332AAB}" destId="{8F311BE0-B395-49DE-A0A6-C9B0BC9D23E6}" srcOrd="0" destOrd="0" presId="urn:microsoft.com/office/officeart/2005/8/layout/list1"/>
    <dgm:cxn modelId="{B30F8C2C-898F-445F-8006-6581276545B0}" type="presParOf" srcId="{BADC7C52-7B8A-4AE7-B36F-311BBB332AAB}" destId="{CBEE7CD8-24AC-48CE-B502-2849C3CC5042}" srcOrd="1" destOrd="0" presId="urn:microsoft.com/office/officeart/2005/8/layout/list1"/>
    <dgm:cxn modelId="{581EE8D5-33E0-408A-948E-01838090143E}" type="presParOf" srcId="{55D3B647-444B-4E0D-8265-E2A5EFB1B30C}" destId="{AA6F1AE9-594D-462C-951B-2C8D5988B63C}" srcOrd="1" destOrd="0" presId="urn:microsoft.com/office/officeart/2005/8/layout/list1"/>
    <dgm:cxn modelId="{36452CDF-6D35-4BC8-BE93-0FDD380F4D7F}" type="presParOf" srcId="{55D3B647-444B-4E0D-8265-E2A5EFB1B30C}" destId="{4FA63745-58E3-4990-8B15-99982AAED728}" srcOrd="2" destOrd="0" presId="urn:microsoft.com/office/officeart/2005/8/layout/list1"/>
    <dgm:cxn modelId="{50B8DBC0-E0AB-4D9F-B028-8DCBB11F72A3}" type="presParOf" srcId="{55D3B647-444B-4E0D-8265-E2A5EFB1B30C}" destId="{951FEF98-051C-497B-AB67-7B4C84305A7B}" srcOrd="3" destOrd="0" presId="urn:microsoft.com/office/officeart/2005/8/layout/list1"/>
    <dgm:cxn modelId="{42D87C3C-2FF6-42FC-AD8E-54ED52083C9B}" type="presParOf" srcId="{55D3B647-444B-4E0D-8265-E2A5EFB1B30C}" destId="{9EB21D6E-23FD-448D-B846-AA221804859D}" srcOrd="4" destOrd="0" presId="urn:microsoft.com/office/officeart/2005/8/layout/list1"/>
    <dgm:cxn modelId="{ACFBAE25-554F-4BD2-9E89-C3C0644EB254}" type="presParOf" srcId="{9EB21D6E-23FD-448D-B846-AA221804859D}" destId="{FF371DCE-E65D-4EFA-9D6B-20EF5D3A0719}" srcOrd="0" destOrd="0" presId="urn:microsoft.com/office/officeart/2005/8/layout/list1"/>
    <dgm:cxn modelId="{B5581689-2991-43F7-8434-9887AEE73365}" type="presParOf" srcId="{9EB21D6E-23FD-448D-B846-AA221804859D}" destId="{127986B9-65BC-4C72-BC8A-6D51E2144370}" srcOrd="1" destOrd="0" presId="urn:microsoft.com/office/officeart/2005/8/layout/list1"/>
    <dgm:cxn modelId="{72CD12E9-AF31-48D9-9253-3ACE4A623B14}" type="presParOf" srcId="{55D3B647-444B-4E0D-8265-E2A5EFB1B30C}" destId="{85F7B8C5-784B-4BBC-AECD-F4CBDCAFAA7E}" srcOrd="5" destOrd="0" presId="urn:microsoft.com/office/officeart/2005/8/layout/list1"/>
    <dgm:cxn modelId="{A2EF50C2-E0C1-4595-A38F-BA22B8474CE5}" type="presParOf" srcId="{55D3B647-444B-4E0D-8265-E2A5EFB1B30C}" destId="{3B984787-ADEE-40F6-94B1-90A91EFB2359}" srcOrd="6" destOrd="0" presId="urn:microsoft.com/office/officeart/2005/8/layout/list1"/>
    <dgm:cxn modelId="{8D36F292-8900-47A0-847D-9DC5D065BC05}" type="presParOf" srcId="{55D3B647-444B-4E0D-8265-E2A5EFB1B30C}" destId="{FF7F4441-2713-41FE-802C-EC622E4C6BDA}" srcOrd="7" destOrd="0" presId="urn:microsoft.com/office/officeart/2005/8/layout/list1"/>
    <dgm:cxn modelId="{D1BC756C-2E05-450B-9583-0BCC08AD08D8}" type="presParOf" srcId="{55D3B647-444B-4E0D-8265-E2A5EFB1B30C}" destId="{8CD0832C-70B5-470A-B316-84D82F28B35B}" srcOrd="8" destOrd="0" presId="urn:microsoft.com/office/officeart/2005/8/layout/list1"/>
    <dgm:cxn modelId="{B2E022B4-E2F9-4158-9628-E2F9D0BA1F3B}" type="presParOf" srcId="{8CD0832C-70B5-470A-B316-84D82F28B35B}" destId="{5373A0E4-5225-4384-A02D-646D1C8487FE}" srcOrd="0" destOrd="0" presId="urn:microsoft.com/office/officeart/2005/8/layout/list1"/>
    <dgm:cxn modelId="{FCE8E6E6-FD2D-4368-9BAF-6986BDE684C8}" type="presParOf" srcId="{8CD0832C-70B5-470A-B316-84D82F28B35B}" destId="{814ED09D-BC83-4B93-975E-45A922918074}" srcOrd="1" destOrd="0" presId="urn:microsoft.com/office/officeart/2005/8/layout/list1"/>
    <dgm:cxn modelId="{5BAB45D1-27B0-4C83-B91E-E12CD3FCEB9D}" type="presParOf" srcId="{55D3B647-444B-4E0D-8265-E2A5EFB1B30C}" destId="{5A81A449-59EB-40A8-BCCA-2F189946A89A}" srcOrd="9" destOrd="0" presId="urn:microsoft.com/office/officeart/2005/8/layout/list1"/>
    <dgm:cxn modelId="{E72E45B3-428B-4FBE-B50E-ECCCF1C7FF22}" type="presParOf" srcId="{55D3B647-444B-4E0D-8265-E2A5EFB1B30C}" destId="{A242FF57-2C74-4668-9F2E-D59946D7B183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B4AF00B-0724-4723-ACB6-A4AAC7066F89}" type="doc">
      <dgm:prSet loTypeId="urn:microsoft.com/office/officeart/2016/7/layout/BasicLinearProcessNumbered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C519AC64-29E2-45DF-9EDD-93EFDFF4293E}">
      <dgm:prSet/>
      <dgm:spPr/>
      <dgm:t>
        <a:bodyPr/>
        <a:lstStyle/>
        <a:p>
          <a:r>
            <a:rPr lang="en-US" dirty="0">
              <a:solidFill>
                <a:schemeClr val="bg1"/>
              </a:solidFill>
            </a:rPr>
            <a:t>Attend every hour long session each week</a:t>
          </a:r>
        </a:p>
      </dgm:t>
    </dgm:pt>
    <dgm:pt modelId="{62F2CE28-FDB4-4EBF-9E6A-8F84A21E363B}" type="parTrans" cxnId="{4E0950B8-929C-468E-8B12-4DFB7DA7315D}">
      <dgm:prSet/>
      <dgm:spPr/>
      <dgm:t>
        <a:bodyPr/>
        <a:lstStyle/>
        <a:p>
          <a:endParaRPr lang="en-US"/>
        </a:p>
      </dgm:t>
    </dgm:pt>
    <dgm:pt modelId="{FB4B0550-62D6-4E13-AB97-2B725A31F787}" type="sibTrans" cxnId="{4E0950B8-929C-468E-8B12-4DFB7DA7315D}">
      <dgm:prSet phldrT="1" phldr="0"/>
      <dgm:spPr/>
      <dgm:t>
        <a:bodyPr/>
        <a:lstStyle/>
        <a:p>
          <a:r>
            <a:rPr lang="en-US" dirty="0"/>
            <a:t>1</a:t>
          </a:r>
        </a:p>
      </dgm:t>
    </dgm:pt>
    <dgm:pt modelId="{F6D9231B-6D53-4C08-BB9E-3812F9EF987A}">
      <dgm:prSet/>
      <dgm:spPr/>
      <dgm:t>
        <a:bodyPr/>
        <a:lstStyle/>
        <a:p>
          <a:r>
            <a:rPr lang="en-US" dirty="0">
              <a:solidFill>
                <a:schemeClr val="bg1"/>
              </a:solidFill>
            </a:rPr>
            <a:t>Complete weekly assignments</a:t>
          </a:r>
        </a:p>
      </dgm:t>
    </dgm:pt>
    <dgm:pt modelId="{B8E4DC47-893C-4A69-AA6F-162141279CDF}" type="parTrans" cxnId="{E18BB44D-08E8-4750-B3B0-78EC3F420F42}">
      <dgm:prSet/>
      <dgm:spPr/>
      <dgm:t>
        <a:bodyPr/>
        <a:lstStyle/>
        <a:p>
          <a:endParaRPr lang="en-US"/>
        </a:p>
      </dgm:t>
    </dgm:pt>
    <dgm:pt modelId="{DD11BD69-6BFB-4F82-9A48-379FC9F6B9D7}" type="sibTrans" cxnId="{E18BB44D-08E8-4750-B3B0-78EC3F420F42}">
      <dgm:prSet phldrT="2" phldr="0"/>
      <dgm:spPr/>
      <dgm:t>
        <a:bodyPr/>
        <a:lstStyle/>
        <a:p>
          <a:r>
            <a:rPr lang="en-US"/>
            <a:t>2</a:t>
          </a:r>
        </a:p>
      </dgm:t>
    </dgm:pt>
    <dgm:pt modelId="{54B6FE14-C589-4FF5-9860-DEEB0B75094E}">
      <dgm:prSet/>
      <dgm:spPr/>
      <dgm:t>
        <a:bodyPr/>
        <a:lstStyle/>
        <a:p>
          <a:r>
            <a:rPr lang="en-US" dirty="0">
              <a:solidFill>
                <a:schemeClr val="bg1"/>
              </a:solidFill>
            </a:rPr>
            <a:t>Participate in discussions</a:t>
          </a:r>
        </a:p>
      </dgm:t>
    </dgm:pt>
    <dgm:pt modelId="{33D52553-BC20-4EE6-AA5F-69C9355EA1B8}" type="parTrans" cxnId="{13A129C1-70A9-449B-B4B3-A6F87602100E}">
      <dgm:prSet/>
      <dgm:spPr/>
      <dgm:t>
        <a:bodyPr/>
        <a:lstStyle/>
        <a:p>
          <a:endParaRPr lang="en-US"/>
        </a:p>
      </dgm:t>
    </dgm:pt>
    <dgm:pt modelId="{F2C5C9E3-335C-4D18-8330-60B96E911A25}" type="sibTrans" cxnId="{13A129C1-70A9-449B-B4B3-A6F87602100E}">
      <dgm:prSet phldrT="3" phldr="0"/>
      <dgm:spPr/>
      <dgm:t>
        <a:bodyPr/>
        <a:lstStyle/>
        <a:p>
          <a:r>
            <a:rPr lang="en-US" dirty="0"/>
            <a:t>3</a:t>
          </a:r>
        </a:p>
      </dgm:t>
    </dgm:pt>
    <dgm:pt modelId="{6DA79449-3155-4D15-8E47-39C1EE507401}">
      <dgm:prSet/>
      <dgm:spPr/>
      <dgm:t>
        <a:bodyPr/>
        <a:lstStyle/>
        <a:p>
          <a:r>
            <a:rPr lang="en-GB" dirty="0">
              <a:solidFill>
                <a:schemeClr val="bg1"/>
              </a:solidFill>
            </a:rPr>
            <a:t>Complete post survey</a:t>
          </a:r>
          <a:endParaRPr lang="en-US" dirty="0">
            <a:solidFill>
              <a:schemeClr val="bg1"/>
            </a:solidFill>
          </a:endParaRPr>
        </a:p>
      </dgm:t>
    </dgm:pt>
    <dgm:pt modelId="{F18E75E4-B391-4A5F-94E4-E3BE8B28FA33}" type="parTrans" cxnId="{6E31A1DE-C1D8-4E3A-A4EA-3F6B57AE183C}">
      <dgm:prSet/>
      <dgm:spPr/>
      <dgm:t>
        <a:bodyPr/>
        <a:lstStyle/>
        <a:p>
          <a:endParaRPr lang="en-US"/>
        </a:p>
      </dgm:t>
    </dgm:pt>
    <dgm:pt modelId="{96D3E51C-5AF9-44DF-BCEC-5BC6F63D56B8}" type="sibTrans" cxnId="{6E31A1DE-C1D8-4E3A-A4EA-3F6B57AE183C}">
      <dgm:prSet phldrT="4" phldr="0"/>
      <dgm:spPr/>
      <dgm:t>
        <a:bodyPr/>
        <a:lstStyle/>
        <a:p>
          <a:r>
            <a:rPr lang="en-US" dirty="0"/>
            <a:t>4</a:t>
          </a:r>
        </a:p>
      </dgm:t>
    </dgm:pt>
    <dgm:pt modelId="{B194AB43-9169-4DD2-9E8E-0B411A8C8A27}" type="pres">
      <dgm:prSet presAssocID="{AB4AF00B-0724-4723-ACB6-A4AAC7066F89}" presName="Name0" presStyleCnt="0">
        <dgm:presLayoutVars>
          <dgm:animLvl val="lvl"/>
          <dgm:resizeHandles val="exact"/>
        </dgm:presLayoutVars>
      </dgm:prSet>
      <dgm:spPr/>
    </dgm:pt>
    <dgm:pt modelId="{2E6922CB-562D-49F3-9EA4-464924015B2F}" type="pres">
      <dgm:prSet presAssocID="{C519AC64-29E2-45DF-9EDD-93EFDFF4293E}" presName="compositeNode" presStyleCnt="0">
        <dgm:presLayoutVars>
          <dgm:bulletEnabled val="1"/>
        </dgm:presLayoutVars>
      </dgm:prSet>
      <dgm:spPr/>
    </dgm:pt>
    <dgm:pt modelId="{420B9DC8-BE76-484C-BA96-514A6E9C8F8C}" type="pres">
      <dgm:prSet presAssocID="{C519AC64-29E2-45DF-9EDD-93EFDFF4293E}" presName="bgRect" presStyleLbl="bgAccFollowNode1" presStyleIdx="0" presStyleCnt="4"/>
      <dgm:spPr/>
    </dgm:pt>
    <dgm:pt modelId="{43790C3C-80CF-4287-94DD-0097725A51E8}" type="pres">
      <dgm:prSet presAssocID="{FB4B0550-62D6-4E13-AB97-2B725A31F787}" presName="sibTransNodeCircle" presStyleLbl="alignNode1" presStyleIdx="0" presStyleCnt="8">
        <dgm:presLayoutVars>
          <dgm:chMax val="0"/>
          <dgm:bulletEnabled/>
        </dgm:presLayoutVars>
      </dgm:prSet>
      <dgm:spPr/>
    </dgm:pt>
    <dgm:pt modelId="{3CF22E63-D873-4DC2-A361-76978B00AF09}" type="pres">
      <dgm:prSet presAssocID="{C519AC64-29E2-45DF-9EDD-93EFDFF4293E}" presName="bottomLine" presStyleLbl="alignNode1" presStyleIdx="1" presStyleCnt="8">
        <dgm:presLayoutVars/>
      </dgm:prSet>
      <dgm:spPr/>
    </dgm:pt>
    <dgm:pt modelId="{C34CBF1B-CF14-45EE-BC45-A0654F82D05C}" type="pres">
      <dgm:prSet presAssocID="{C519AC64-29E2-45DF-9EDD-93EFDFF4293E}" presName="nodeText" presStyleLbl="bgAccFollowNode1" presStyleIdx="0" presStyleCnt="4">
        <dgm:presLayoutVars>
          <dgm:bulletEnabled val="1"/>
        </dgm:presLayoutVars>
      </dgm:prSet>
      <dgm:spPr/>
    </dgm:pt>
    <dgm:pt modelId="{BDBA9BB8-6B94-4B53-9E32-C243E41C4DA0}" type="pres">
      <dgm:prSet presAssocID="{FB4B0550-62D6-4E13-AB97-2B725A31F787}" presName="sibTrans" presStyleCnt="0"/>
      <dgm:spPr/>
    </dgm:pt>
    <dgm:pt modelId="{B54E642B-2833-4916-ABF4-8812955D6B63}" type="pres">
      <dgm:prSet presAssocID="{F6D9231B-6D53-4C08-BB9E-3812F9EF987A}" presName="compositeNode" presStyleCnt="0">
        <dgm:presLayoutVars>
          <dgm:bulletEnabled val="1"/>
        </dgm:presLayoutVars>
      </dgm:prSet>
      <dgm:spPr/>
    </dgm:pt>
    <dgm:pt modelId="{190B9B5F-E0FE-4E38-8924-506D8EA56BE9}" type="pres">
      <dgm:prSet presAssocID="{F6D9231B-6D53-4C08-BB9E-3812F9EF987A}" presName="bgRect" presStyleLbl="bgAccFollowNode1" presStyleIdx="1" presStyleCnt="4"/>
      <dgm:spPr/>
    </dgm:pt>
    <dgm:pt modelId="{BD92162C-7CFC-4F3B-B3BC-1A09962B5E90}" type="pres">
      <dgm:prSet presAssocID="{DD11BD69-6BFB-4F82-9A48-379FC9F6B9D7}" presName="sibTransNodeCircle" presStyleLbl="alignNode1" presStyleIdx="2" presStyleCnt="8">
        <dgm:presLayoutVars>
          <dgm:chMax val="0"/>
          <dgm:bulletEnabled/>
        </dgm:presLayoutVars>
      </dgm:prSet>
      <dgm:spPr/>
    </dgm:pt>
    <dgm:pt modelId="{55D79F20-1FBC-4D05-9340-7165C987FA70}" type="pres">
      <dgm:prSet presAssocID="{F6D9231B-6D53-4C08-BB9E-3812F9EF987A}" presName="bottomLine" presStyleLbl="alignNode1" presStyleIdx="3" presStyleCnt="8">
        <dgm:presLayoutVars/>
      </dgm:prSet>
      <dgm:spPr/>
    </dgm:pt>
    <dgm:pt modelId="{C3F0AF2B-BFFD-4900-BF6B-F3868830B9D6}" type="pres">
      <dgm:prSet presAssocID="{F6D9231B-6D53-4C08-BB9E-3812F9EF987A}" presName="nodeText" presStyleLbl="bgAccFollowNode1" presStyleIdx="1" presStyleCnt="4">
        <dgm:presLayoutVars>
          <dgm:bulletEnabled val="1"/>
        </dgm:presLayoutVars>
      </dgm:prSet>
      <dgm:spPr/>
    </dgm:pt>
    <dgm:pt modelId="{525D2D54-C4B0-4FE9-A638-82730EC9C752}" type="pres">
      <dgm:prSet presAssocID="{DD11BD69-6BFB-4F82-9A48-379FC9F6B9D7}" presName="sibTrans" presStyleCnt="0"/>
      <dgm:spPr/>
    </dgm:pt>
    <dgm:pt modelId="{B9BA13D3-AAF2-4DC6-9D8C-C0229AD55B8E}" type="pres">
      <dgm:prSet presAssocID="{54B6FE14-C589-4FF5-9860-DEEB0B75094E}" presName="compositeNode" presStyleCnt="0">
        <dgm:presLayoutVars>
          <dgm:bulletEnabled val="1"/>
        </dgm:presLayoutVars>
      </dgm:prSet>
      <dgm:spPr/>
    </dgm:pt>
    <dgm:pt modelId="{EF731456-EEF7-4DBE-80ED-5210D4221DBF}" type="pres">
      <dgm:prSet presAssocID="{54B6FE14-C589-4FF5-9860-DEEB0B75094E}" presName="bgRect" presStyleLbl="bgAccFollowNode1" presStyleIdx="2" presStyleCnt="4"/>
      <dgm:spPr/>
    </dgm:pt>
    <dgm:pt modelId="{22B3B04F-5A68-400D-9E87-26880EEED1AA}" type="pres">
      <dgm:prSet presAssocID="{F2C5C9E3-335C-4D18-8330-60B96E911A25}" presName="sibTransNodeCircle" presStyleLbl="alignNode1" presStyleIdx="4" presStyleCnt="8">
        <dgm:presLayoutVars>
          <dgm:chMax val="0"/>
          <dgm:bulletEnabled/>
        </dgm:presLayoutVars>
      </dgm:prSet>
      <dgm:spPr/>
    </dgm:pt>
    <dgm:pt modelId="{65267BED-D9A1-4A8D-8242-DD3B4FD9AF3D}" type="pres">
      <dgm:prSet presAssocID="{54B6FE14-C589-4FF5-9860-DEEB0B75094E}" presName="bottomLine" presStyleLbl="alignNode1" presStyleIdx="5" presStyleCnt="8">
        <dgm:presLayoutVars/>
      </dgm:prSet>
      <dgm:spPr/>
    </dgm:pt>
    <dgm:pt modelId="{AB01CFE3-3CDF-4FC7-BD85-A283DFAF71C9}" type="pres">
      <dgm:prSet presAssocID="{54B6FE14-C589-4FF5-9860-DEEB0B75094E}" presName="nodeText" presStyleLbl="bgAccFollowNode1" presStyleIdx="2" presStyleCnt="4">
        <dgm:presLayoutVars>
          <dgm:bulletEnabled val="1"/>
        </dgm:presLayoutVars>
      </dgm:prSet>
      <dgm:spPr/>
    </dgm:pt>
    <dgm:pt modelId="{4C8B1286-3EA2-4990-AD17-B2383BA90605}" type="pres">
      <dgm:prSet presAssocID="{F2C5C9E3-335C-4D18-8330-60B96E911A25}" presName="sibTrans" presStyleCnt="0"/>
      <dgm:spPr/>
    </dgm:pt>
    <dgm:pt modelId="{7CF9FF7A-EAEF-44FC-A7C3-AC76198A0C83}" type="pres">
      <dgm:prSet presAssocID="{6DA79449-3155-4D15-8E47-39C1EE507401}" presName="compositeNode" presStyleCnt="0">
        <dgm:presLayoutVars>
          <dgm:bulletEnabled val="1"/>
        </dgm:presLayoutVars>
      </dgm:prSet>
      <dgm:spPr/>
    </dgm:pt>
    <dgm:pt modelId="{5E362316-FDB3-463B-92F8-2CC366B9C2FA}" type="pres">
      <dgm:prSet presAssocID="{6DA79449-3155-4D15-8E47-39C1EE507401}" presName="bgRect" presStyleLbl="bgAccFollowNode1" presStyleIdx="3" presStyleCnt="4"/>
      <dgm:spPr/>
    </dgm:pt>
    <dgm:pt modelId="{8C5A2C30-39EC-47CF-88E3-3DCF423EC1E6}" type="pres">
      <dgm:prSet presAssocID="{96D3E51C-5AF9-44DF-BCEC-5BC6F63D56B8}" presName="sibTransNodeCircle" presStyleLbl="alignNode1" presStyleIdx="6" presStyleCnt="8">
        <dgm:presLayoutVars>
          <dgm:chMax val="0"/>
          <dgm:bulletEnabled/>
        </dgm:presLayoutVars>
      </dgm:prSet>
      <dgm:spPr/>
    </dgm:pt>
    <dgm:pt modelId="{075701BC-D0C4-47F3-920B-DAF26122B87E}" type="pres">
      <dgm:prSet presAssocID="{6DA79449-3155-4D15-8E47-39C1EE507401}" presName="bottomLine" presStyleLbl="alignNode1" presStyleIdx="7" presStyleCnt="8">
        <dgm:presLayoutVars/>
      </dgm:prSet>
      <dgm:spPr/>
    </dgm:pt>
    <dgm:pt modelId="{DB33672C-465C-4BC5-9A64-AEA5FC991258}" type="pres">
      <dgm:prSet presAssocID="{6DA79449-3155-4D15-8E47-39C1EE507401}" presName="nodeText" presStyleLbl="bgAccFollowNode1" presStyleIdx="3" presStyleCnt="4">
        <dgm:presLayoutVars>
          <dgm:bulletEnabled val="1"/>
        </dgm:presLayoutVars>
      </dgm:prSet>
      <dgm:spPr/>
    </dgm:pt>
  </dgm:ptLst>
  <dgm:cxnLst>
    <dgm:cxn modelId="{8CEEE329-CF26-467C-8605-5F1A3C79205B}" type="presOf" srcId="{FB4B0550-62D6-4E13-AB97-2B725A31F787}" destId="{43790C3C-80CF-4287-94DD-0097725A51E8}" srcOrd="0" destOrd="0" presId="urn:microsoft.com/office/officeart/2016/7/layout/BasicLinearProcessNumbered"/>
    <dgm:cxn modelId="{5AC31C2A-D385-4E04-89EF-96708587F92C}" type="presOf" srcId="{F6D9231B-6D53-4C08-BB9E-3812F9EF987A}" destId="{190B9B5F-E0FE-4E38-8924-506D8EA56BE9}" srcOrd="0" destOrd="0" presId="urn:microsoft.com/office/officeart/2016/7/layout/BasicLinearProcessNumbered"/>
    <dgm:cxn modelId="{DF33992D-109B-4938-98C6-2F42171B07F9}" type="presOf" srcId="{6DA79449-3155-4D15-8E47-39C1EE507401}" destId="{DB33672C-465C-4BC5-9A64-AEA5FC991258}" srcOrd="1" destOrd="0" presId="urn:microsoft.com/office/officeart/2016/7/layout/BasicLinearProcessNumbered"/>
    <dgm:cxn modelId="{0671FE6A-3294-470B-839A-72E0124AEDDC}" type="presOf" srcId="{DD11BD69-6BFB-4F82-9A48-379FC9F6B9D7}" destId="{BD92162C-7CFC-4F3B-B3BC-1A09962B5E90}" srcOrd="0" destOrd="0" presId="urn:microsoft.com/office/officeart/2016/7/layout/BasicLinearProcessNumbered"/>
    <dgm:cxn modelId="{E18BB44D-08E8-4750-B3B0-78EC3F420F42}" srcId="{AB4AF00B-0724-4723-ACB6-A4AAC7066F89}" destId="{F6D9231B-6D53-4C08-BB9E-3812F9EF987A}" srcOrd="1" destOrd="0" parTransId="{B8E4DC47-893C-4A69-AA6F-162141279CDF}" sibTransId="{DD11BD69-6BFB-4F82-9A48-379FC9F6B9D7}"/>
    <dgm:cxn modelId="{3889FC79-7D06-4EFB-9B90-BD234BA13F11}" type="presOf" srcId="{AB4AF00B-0724-4723-ACB6-A4AAC7066F89}" destId="{B194AB43-9169-4DD2-9E8E-0B411A8C8A27}" srcOrd="0" destOrd="0" presId="urn:microsoft.com/office/officeart/2016/7/layout/BasicLinearProcessNumbered"/>
    <dgm:cxn modelId="{C939999D-1B40-465A-A85F-17E50E7996DF}" type="presOf" srcId="{54B6FE14-C589-4FF5-9860-DEEB0B75094E}" destId="{EF731456-EEF7-4DBE-80ED-5210D4221DBF}" srcOrd="0" destOrd="0" presId="urn:microsoft.com/office/officeart/2016/7/layout/BasicLinearProcessNumbered"/>
    <dgm:cxn modelId="{4E0950B8-929C-468E-8B12-4DFB7DA7315D}" srcId="{AB4AF00B-0724-4723-ACB6-A4AAC7066F89}" destId="{C519AC64-29E2-45DF-9EDD-93EFDFF4293E}" srcOrd="0" destOrd="0" parTransId="{62F2CE28-FDB4-4EBF-9E6A-8F84A21E363B}" sibTransId="{FB4B0550-62D6-4E13-AB97-2B725A31F787}"/>
    <dgm:cxn modelId="{D6B5B3BA-E3A3-48C1-8C86-40E9A3EBF4AC}" type="presOf" srcId="{C519AC64-29E2-45DF-9EDD-93EFDFF4293E}" destId="{C34CBF1B-CF14-45EE-BC45-A0654F82D05C}" srcOrd="1" destOrd="0" presId="urn:microsoft.com/office/officeart/2016/7/layout/BasicLinearProcessNumbered"/>
    <dgm:cxn modelId="{BD5BFBBF-8CB4-4483-9FE3-783FF10F0167}" type="presOf" srcId="{F2C5C9E3-335C-4D18-8330-60B96E911A25}" destId="{22B3B04F-5A68-400D-9E87-26880EEED1AA}" srcOrd="0" destOrd="0" presId="urn:microsoft.com/office/officeart/2016/7/layout/BasicLinearProcessNumbered"/>
    <dgm:cxn modelId="{13A129C1-70A9-449B-B4B3-A6F87602100E}" srcId="{AB4AF00B-0724-4723-ACB6-A4AAC7066F89}" destId="{54B6FE14-C589-4FF5-9860-DEEB0B75094E}" srcOrd="2" destOrd="0" parTransId="{33D52553-BC20-4EE6-AA5F-69C9355EA1B8}" sibTransId="{F2C5C9E3-335C-4D18-8330-60B96E911A25}"/>
    <dgm:cxn modelId="{010E2DD4-3BE7-4650-BF41-6476CF34933F}" type="presOf" srcId="{96D3E51C-5AF9-44DF-BCEC-5BC6F63D56B8}" destId="{8C5A2C30-39EC-47CF-88E3-3DCF423EC1E6}" srcOrd="0" destOrd="0" presId="urn:microsoft.com/office/officeart/2016/7/layout/BasicLinearProcessNumbered"/>
    <dgm:cxn modelId="{48565DD6-952D-43EA-A2E2-95ABF0DC25DA}" type="presOf" srcId="{6DA79449-3155-4D15-8E47-39C1EE507401}" destId="{5E362316-FDB3-463B-92F8-2CC366B9C2FA}" srcOrd="0" destOrd="0" presId="urn:microsoft.com/office/officeart/2016/7/layout/BasicLinearProcessNumbered"/>
    <dgm:cxn modelId="{6E31A1DE-C1D8-4E3A-A4EA-3F6B57AE183C}" srcId="{AB4AF00B-0724-4723-ACB6-A4AAC7066F89}" destId="{6DA79449-3155-4D15-8E47-39C1EE507401}" srcOrd="3" destOrd="0" parTransId="{F18E75E4-B391-4A5F-94E4-E3BE8B28FA33}" sibTransId="{96D3E51C-5AF9-44DF-BCEC-5BC6F63D56B8}"/>
    <dgm:cxn modelId="{E8397CDF-8F3A-4326-AF43-DB1748E5BE39}" type="presOf" srcId="{54B6FE14-C589-4FF5-9860-DEEB0B75094E}" destId="{AB01CFE3-3CDF-4FC7-BD85-A283DFAF71C9}" srcOrd="1" destOrd="0" presId="urn:microsoft.com/office/officeart/2016/7/layout/BasicLinearProcessNumbered"/>
    <dgm:cxn modelId="{62D13BEE-2979-4BB1-8790-9B555D2914EA}" type="presOf" srcId="{F6D9231B-6D53-4C08-BB9E-3812F9EF987A}" destId="{C3F0AF2B-BFFD-4900-BF6B-F3868830B9D6}" srcOrd="1" destOrd="0" presId="urn:microsoft.com/office/officeart/2016/7/layout/BasicLinearProcessNumbered"/>
    <dgm:cxn modelId="{635187F9-B4BE-4A53-B708-AB5D922ED708}" type="presOf" srcId="{C519AC64-29E2-45DF-9EDD-93EFDFF4293E}" destId="{420B9DC8-BE76-484C-BA96-514A6E9C8F8C}" srcOrd="0" destOrd="0" presId="urn:microsoft.com/office/officeart/2016/7/layout/BasicLinearProcessNumbered"/>
    <dgm:cxn modelId="{48A404E6-A9B0-4FA9-8496-A455E1331E03}" type="presParOf" srcId="{B194AB43-9169-4DD2-9E8E-0B411A8C8A27}" destId="{2E6922CB-562D-49F3-9EA4-464924015B2F}" srcOrd="0" destOrd="0" presId="urn:microsoft.com/office/officeart/2016/7/layout/BasicLinearProcessNumbered"/>
    <dgm:cxn modelId="{317087EB-B061-4DED-B7CB-F465154CA9B6}" type="presParOf" srcId="{2E6922CB-562D-49F3-9EA4-464924015B2F}" destId="{420B9DC8-BE76-484C-BA96-514A6E9C8F8C}" srcOrd="0" destOrd="0" presId="urn:microsoft.com/office/officeart/2016/7/layout/BasicLinearProcessNumbered"/>
    <dgm:cxn modelId="{CE8674F9-69F8-46BA-A216-FA46DA4BDECA}" type="presParOf" srcId="{2E6922CB-562D-49F3-9EA4-464924015B2F}" destId="{43790C3C-80CF-4287-94DD-0097725A51E8}" srcOrd="1" destOrd="0" presId="urn:microsoft.com/office/officeart/2016/7/layout/BasicLinearProcessNumbered"/>
    <dgm:cxn modelId="{794DC883-94F3-4864-9AA8-F6C152224615}" type="presParOf" srcId="{2E6922CB-562D-49F3-9EA4-464924015B2F}" destId="{3CF22E63-D873-4DC2-A361-76978B00AF09}" srcOrd="2" destOrd="0" presId="urn:microsoft.com/office/officeart/2016/7/layout/BasicLinearProcessNumbered"/>
    <dgm:cxn modelId="{B0CCF148-B08D-478A-A11B-04CFF372352A}" type="presParOf" srcId="{2E6922CB-562D-49F3-9EA4-464924015B2F}" destId="{C34CBF1B-CF14-45EE-BC45-A0654F82D05C}" srcOrd="3" destOrd="0" presId="urn:microsoft.com/office/officeart/2016/7/layout/BasicLinearProcessNumbered"/>
    <dgm:cxn modelId="{0BF55018-74F0-49C1-A8AD-EBF1D472CECA}" type="presParOf" srcId="{B194AB43-9169-4DD2-9E8E-0B411A8C8A27}" destId="{BDBA9BB8-6B94-4B53-9E32-C243E41C4DA0}" srcOrd="1" destOrd="0" presId="urn:microsoft.com/office/officeart/2016/7/layout/BasicLinearProcessNumbered"/>
    <dgm:cxn modelId="{92B8E6C0-588C-42A1-93BF-3D7697F47F5B}" type="presParOf" srcId="{B194AB43-9169-4DD2-9E8E-0B411A8C8A27}" destId="{B54E642B-2833-4916-ABF4-8812955D6B63}" srcOrd="2" destOrd="0" presId="urn:microsoft.com/office/officeart/2016/7/layout/BasicLinearProcessNumbered"/>
    <dgm:cxn modelId="{81BB160D-3263-458B-BA9F-599790114E12}" type="presParOf" srcId="{B54E642B-2833-4916-ABF4-8812955D6B63}" destId="{190B9B5F-E0FE-4E38-8924-506D8EA56BE9}" srcOrd="0" destOrd="0" presId="urn:microsoft.com/office/officeart/2016/7/layout/BasicLinearProcessNumbered"/>
    <dgm:cxn modelId="{9E4F3702-C546-4FB5-8356-A9DD8895A276}" type="presParOf" srcId="{B54E642B-2833-4916-ABF4-8812955D6B63}" destId="{BD92162C-7CFC-4F3B-B3BC-1A09962B5E90}" srcOrd="1" destOrd="0" presId="urn:microsoft.com/office/officeart/2016/7/layout/BasicLinearProcessNumbered"/>
    <dgm:cxn modelId="{1E336AC3-F2AB-49E9-9E13-6F9640431E0A}" type="presParOf" srcId="{B54E642B-2833-4916-ABF4-8812955D6B63}" destId="{55D79F20-1FBC-4D05-9340-7165C987FA70}" srcOrd="2" destOrd="0" presId="urn:microsoft.com/office/officeart/2016/7/layout/BasicLinearProcessNumbered"/>
    <dgm:cxn modelId="{C0529915-A918-456A-83E8-F6264EDA3EE6}" type="presParOf" srcId="{B54E642B-2833-4916-ABF4-8812955D6B63}" destId="{C3F0AF2B-BFFD-4900-BF6B-F3868830B9D6}" srcOrd="3" destOrd="0" presId="urn:microsoft.com/office/officeart/2016/7/layout/BasicLinearProcessNumbered"/>
    <dgm:cxn modelId="{7110A0C9-42B4-4E34-AE5E-4025E6C5891F}" type="presParOf" srcId="{B194AB43-9169-4DD2-9E8E-0B411A8C8A27}" destId="{525D2D54-C4B0-4FE9-A638-82730EC9C752}" srcOrd="3" destOrd="0" presId="urn:microsoft.com/office/officeart/2016/7/layout/BasicLinearProcessNumbered"/>
    <dgm:cxn modelId="{87B6EBEC-3DC7-443D-9BF6-55F3A0A98E32}" type="presParOf" srcId="{B194AB43-9169-4DD2-9E8E-0B411A8C8A27}" destId="{B9BA13D3-AAF2-4DC6-9D8C-C0229AD55B8E}" srcOrd="4" destOrd="0" presId="urn:microsoft.com/office/officeart/2016/7/layout/BasicLinearProcessNumbered"/>
    <dgm:cxn modelId="{636F49A3-5D05-449F-A25A-DC184C9AA51F}" type="presParOf" srcId="{B9BA13D3-AAF2-4DC6-9D8C-C0229AD55B8E}" destId="{EF731456-EEF7-4DBE-80ED-5210D4221DBF}" srcOrd="0" destOrd="0" presId="urn:microsoft.com/office/officeart/2016/7/layout/BasicLinearProcessNumbered"/>
    <dgm:cxn modelId="{FE62348F-6762-4B0B-A1C9-AA86CF79E664}" type="presParOf" srcId="{B9BA13D3-AAF2-4DC6-9D8C-C0229AD55B8E}" destId="{22B3B04F-5A68-400D-9E87-26880EEED1AA}" srcOrd="1" destOrd="0" presId="urn:microsoft.com/office/officeart/2016/7/layout/BasicLinearProcessNumbered"/>
    <dgm:cxn modelId="{74A0DF14-7C3C-44CE-8BB5-33C4AD61603E}" type="presParOf" srcId="{B9BA13D3-AAF2-4DC6-9D8C-C0229AD55B8E}" destId="{65267BED-D9A1-4A8D-8242-DD3B4FD9AF3D}" srcOrd="2" destOrd="0" presId="urn:microsoft.com/office/officeart/2016/7/layout/BasicLinearProcessNumbered"/>
    <dgm:cxn modelId="{087A89E6-7373-44B6-8D83-3C9447BD3C8F}" type="presParOf" srcId="{B9BA13D3-AAF2-4DC6-9D8C-C0229AD55B8E}" destId="{AB01CFE3-3CDF-4FC7-BD85-A283DFAF71C9}" srcOrd="3" destOrd="0" presId="urn:microsoft.com/office/officeart/2016/7/layout/BasicLinearProcessNumbered"/>
    <dgm:cxn modelId="{80E4399B-2859-4139-84DE-70C678FEBD1B}" type="presParOf" srcId="{B194AB43-9169-4DD2-9E8E-0B411A8C8A27}" destId="{4C8B1286-3EA2-4990-AD17-B2383BA90605}" srcOrd="5" destOrd="0" presId="urn:microsoft.com/office/officeart/2016/7/layout/BasicLinearProcessNumbered"/>
    <dgm:cxn modelId="{530C671E-6F55-4FA5-B9F4-B6A845FC4F47}" type="presParOf" srcId="{B194AB43-9169-4DD2-9E8E-0B411A8C8A27}" destId="{7CF9FF7A-EAEF-44FC-A7C3-AC76198A0C83}" srcOrd="6" destOrd="0" presId="urn:microsoft.com/office/officeart/2016/7/layout/BasicLinearProcessNumbered"/>
    <dgm:cxn modelId="{CC271FD6-A417-4DB3-871A-A5D8DC85354D}" type="presParOf" srcId="{7CF9FF7A-EAEF-44FC-A7C3-AC76198A0C83}" destId="{5E362316-FDB3-463B-92F8-2CC366B9C2FA}" srcOrd="0" destOrd="0" presId="urn:microsoft.com/office/officeart/2016/7/layout/BasicLinearProcessNumbered"/>
    <dgm:cxn modelId="{989C2C1F-0735-4836-8774-FF126072EE5A}" type="presParOf" srcId="{7CF9FF7A-EAEF-44FC-A7C3-AC76198A0C83}" destId="{8C5A2C30-39EC-47CF-88E3-3DCF423EC1E6}" srcOrd="1" destOrd="0" presId="urn:microsoft.com/office/officeart/2016/7/layout/BasicLinearProcessNumbered"/>
    <dgm:cxn modelId="{9E596E70-BF22-4867-AF57-813BE4B85211}" type="presParOf" srcId="{7CF9FF7A-EAEF-44FC-A7C3-AC76198A0C83}" destId="{075701BC-D0C4-47F3-920B-DAF26122B87E}" srcOrd="2" destOrd="0" presId="urn:microsoft.com/office/officeart/2016/7/layout/BasicLinearProcessNumbered"/>
    <dgm:cxn modelId="{CBC7F3A7-FBC9-4ED7-9716-5F880D848248}" type="presParOf" srcId="{7CF9FF7A-EAEF-44FC-A7C3-AC76198A0C83}" destId="{DB33672C-465C-4BC5-9A64-AEA5FC991258}" srcOrd="3" destOrd="0" presId="urn:microsoft.com/office/officeart/2016/7/layout/BasicLinearProcessNumbered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FA63745-58E3-4990-8B15-99982AAED728}">
      <dsp:nvSpPr>
        <dsp:cNvPr id="0" name=""/>
        <dsp:cNvSpPr/>
      </dsp:nvSpPr>
      <dsp:spPr>
        <a:xfrm>
          <a:off x="0" y="351247"/>
          <a:ext cx="8520600" cy="751275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61293" tIns="374904" rIns="661293" bIns="128016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FontTx/>
            <a:buNone/>
          </a:pPr>
          <a:r>
            <a:rPr lang="en-US" sz="1800" b="0" i="0" kern="1200" dirty="0"/>
            <a:t>Director for the Coalition for the Delaware River Watershed </a:t>
          </a:r>
          <a:endParaRPr lang="en-US" sz="1800" kern="1200" dirty="0"/>
        </a:p>
      </dsp:txBody>
      <dsp:txXfrm>
        <a:off x="0" y="351247"/>
        <a:ext cx="8520600" cy="751275"/>
      </dsp:txXfrm>
    </dsp:sp>
    <dsp:sp modelId="{CBEE7CD8-24AC-48CE-B502-2849C3CC5042}">
      <dsp:nvSpPr>
        <dsp:cNvPr id="0" name=""/>
        <dsp:cNvSpPr/>
      </dsp:nvSpPr>
      <dsp:spPr>
        <a:xfrm>
          <a:off x="426030" y="85567"/>
          <a:ext cx="5964420" cy="53136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5441" tIns="0" rIns="225441" bIns="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0" i="0" kern="1200"/>
            <a:t>Kelly Knutson	</a:t>
          </a:r>
          <a:endParaRPr lang="en-US" sz="1800" kern="1200"/>
        </a:p>
      </dsp:txBody>
      <dsp:txXfrm>
        <a:off x="451969" y="111506"/>
        <a:ext cx="5912542" cy="479482"/>
      </dsp:txXfrm>
    </dsp:sp>
    <dsp:sp modelId="{3B984787-ADEE-40F6-94B1-90A91EFB2359}">
      <dsp:nvSpPr>
        <dsp:cNvPr id="0" name=""/>
        <dsp:cNvSpPr/>
      </dsp:nvSpPr>
      <dsp:spPr>
        <a:xfrm>
          <a:off x="0" y="1465402"/>
          <a:ext cx="8520600" cy="751275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61293" tIns="374904" rIns="661293" bIns="128016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en-US" sz="1800" b="0" i="0" kern="1200" dirty="0"/>
            <a:t>Biological Science Technician at John Heinz National Wildlife Refuge</a:t>
          </a:r>
          <a:endParaRPr lang="en-US" sz="1800" kern="1200" dirty="0"/>
        </a:p>
      </dsp:txBody>
      <dsp:txXfrm>
        <a:off x="0" y="1465402"/>
        <a:ext cx="8520600" cy="751275"/>
      </dsp:txXfrm>
    </dsp:sp>
    <dsp:sp modelId="{127986B9-65BC-4C72-BC8A-6D51E2144370}">
      <dsp:nvSpPr>
        <dsp:cNvPr id="0" name=""/>
        <dsp:cNvSpPr/>
      </dsp:nvSpPr>
      <dsp:spPr>
        <a:xfrm>
          <a:off x="426030" y="1199722"/>
          <a:ext cx="5964420" cy="53136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5441" tIns="0" rIns="225441" bIns="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0" i="0" kern="1200" dirty="0">
              <a:solidFill>
                <a:schemeClr val="tx1"/>
              </a:solidFill>
            </a:rPr>
            <a:t>Garrett White</a:t>
          </a:r>
          <a:endParaRPr lang="en-US" sz="1800" kern="1200" dirty="0">
            <a:solidFill>
              <a:schemeClr val="tx1"/>
            </a:solidFill>
          </a:endParaRPr>
        </a:p>
      </dsp:txBody>
      <dsp:txXfrm>
        <a:off x="451969" y="1225661"/>
        <a:ext cx="5912542" cy="479482"/>
      </dsp:txXfrm>
    </dsp:sp>
    <dsp:sp modelId="{A242FF57-2C74-4668-9F2E-D59946D7B183}">
      <dsp:nvSpPr>
        <dsp:cNvPr id="0" name=""/>
        <dsp:cNvSpPr/>
      </dsp:nvSpPr>
      <dsp:spPr>
        <a:xfrm>
          <a:off x="0" y="2579557"/>
          <a:ext cx="8520600" cy="751275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61293" tIns="374904" rIns="661293" bIns="128016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b="0" i="0" kern="1200" dirty="0"/>
            <a:t>Director for Climate Strategy for Aramark</a:t>
          </a:r>
          <a:endParaRPr lang="en-US" sz="1800" kern="1200" dirty="0"/>
        </a:p>
      </dsp:txBody>
      <dsp:txXfrm>
        <a:off x="0" y="2579557"/>
        <a:ext cx="8520600" cy="751275"/>
      </dsp:txXfrm>
    </dsp:sp>
    <dsp:sp modelId="{814ED09D-BC83-4B93-975E-45A922918074}">
      <dsp:nvSpPr>
        <dsp:cNvPr id="0" name=""/>
        <dsp:cNvSpPr/>
      </dsp:nvSpPr>
      <dsp:spPr>
        <a:xfrm>
          <a:off x="426030" y="2313877"/>
          <a:ext cx="5964420" cy="53136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5441" tIns="0" rIns="225441" bIns="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0" i="0" kern="1200" dirty="0"/>
            <a:t>Kate Hanley</a:t>
          </a:r>
          <a:endParaRPr lang="en-US" sz="1800" kern="1200" dirty="0"/>
        </a:p>
      </dsp:txBody>
      <dsp:txXfrm>
        <a:off x="451969" y="2339816"/>
        <a:ext cx="5912542" cy="47948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20B9DC8-BE76-484C-BA96-514A6E9C8F8C}">
      <dsp:nvSpPr>
        <dsp:cNvPr id="0" name=""/>
        <dsp:cNvSpPr/>
      </dsp:nvSpPr>
      <dsp:spPr>
        <a:xfrm>
          <a:off x="2496" y="321938"/>
          <a:ext cx="1980373" cy="2772523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4398" tIns="330200" rIns="154398" bIns="330200" numCol="1" spcCol="1270" anchor="t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>
              <a:solidFill>
                <a:schemeClr val="bg1"/>
              </a:solidFill>
            </a:rPr>
            <a:t>Attend every hour long session each week</a:t>
          </a:r>
        </a:p>
      </dsp:txBody>
      <dsp:txXfrm>
        <a:off x="2496" y="1375497"/>
        <a:ext cx="1980373" cy="1663514"/>
      </dsp:txXfrm>
    </dsp:sp>
    <dsp:sp modelId="{43790C3C-80CF-4287-94DD-0097725A51E8}">
      <dsp:nvSpPr>
        <dsp:cNvPr id="0" name=""/>
        <dsp:cNvSpPr/>
      </dsp:nvSpPr>
      <dsp:spPr>
        <a:xfrm>
          <a:off x="576804" y="599190"/>
          <a:ext cx="831757" cy="831757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847" tIns="12700" rIns="64847" bIns="12700" numCol="1" spcCol="1270" anchor="ctr" anchorCtr="0">
          <a:noAutofit/>
        </a:bodyPr>
        <a:lstStyle/>
        <a:p>
          <a:pPr marL="0" lvl="0" indent="0" algn="ctr" defTabSz="1866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200" kern="1200" dirty="0"/>
            <a:t>1</a:t>
          </a:r>
        </a:p>
      </dsp:txBody>
      <dsp:txXfrm>
        <a:off x="698612" y="720998"/>
        <a:ext cx="588141" cy="588141"/>
      </dsp:txXfrm>
    </dsp:sp>
    <dsp:sp modelId="{3CF22E63-D873-4DC2-A361-76978B00AF09}">
      <dsp:nvSpPr>
        <dsp:cNvPr id="0" name=""/>
        <dsp:cNvSpPr/>
      </dsp:nvSpPr>
      <dsp:spPr>
        <a:xfrm>
          <a:off x="2496" y="3094389"/>
          <a:ext cx="1980373" cy="7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90B9B5F-E0FE-4E38-8924-506D8EA56BE9}">
      <dsp:nvSpPr>
        <dsp:cNvPr id="0" name=""/>
        <dsp:cNvSpPr/>
      </dsp:nvSpPr>
      <dsp:spPr>
        <a:xfrm>
          <a:off x="2180907" y="321938"/>
          <a:ext cx="1980373" cy="2772523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4398" tIns="330200" rIns="154398" bIns="330200" numCol="1" spcCol="1270" anchor="t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>
              <a:solidFill>
                <a:schemeClr val="bg1"/>
              </a:solidFill>
            </a:rPr>
            <a:t>Complete weekly assignments</a:t>
          </a:r>
        </a:p>
      </dsp:txBody>
      <dsp:txXfrm>
        <a:off x="2180907" y="1375497"/>
        <a:ext cx="1980373" cy="1663514"/>
      </dsp:txXfrm>
    </dsp:sp>
    <dsp:sp modelId="{BD92162C-7CFC-4F3B-B3BC-1A09962B5E90}">
      <dsp:nvSpPr>
        <dsp:cNvPr id="0" name=""/>
        <dsp:cNvSpPr/>
      </dsp:nvSpPr>
      <dsp:spPr>
        <a:xfrm>
          <a:off x="2755215" y="599190"/>
          <a:ext cx="831757" cy="831757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847" tIns="12700" rIns="64847" bIns="12700" numCol="1" spcCol="1270" anchor="ctr" anchorCtr="0">
          <a:noAutofit/>
        </a:bodyPr>
        <a:lstStyle/>
        <a:p>
          <a:pPr marL="0" lvl="0" indent="0" algn="ctr" defTabSz="1866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200" kern="1200"/>
            <a:t>2</a:t>
          </a:r>
        </a:p>
      </dsp:txBody>
      <dsp:txXfrm>
        <a:off x="2877023" y="720998"/>
        <a:ext cx="588141" cy="588141"/>
      </dsp:txXfrm>
    </dsp:sp>
    <dsp:sp modelId="{55D79F20-1FBC-4D05-9340-7165C987FA70}">
      <dsp:nvSpPr>
        <dsp:cNvPr id="0" name=""/>
        <dsp:cNvSpPr/>
      </dsp:nvSpPr>
      <dsp:spPr>
        <a:xfrm>
          <a:off x="2180907" y="3094389"/>
          <a:ext cx="1980373" cy="7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F731456-EEF7-4DBE-80ED-5210D4221DBF}">
      <dsp:nvSpPr>
        <dsp:cNvPr id="0" name=""/>
        <dsp:cNvSpPr/>
      </dsp:nvSpPr>
      <dsp:spPr>
        <a:xfrm>
          <a:off x="4359318" y="321938"/>
          <a:ext cx="1980373" cy="2772523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4398" tIns="330200" rIns="154398" bIns="330200" numCol="1" spcCol="1270" anchor="t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>
              <a:solidFill>
                <a:schemeClr val="bg1"/>
              </a:solidFill>
            </a:rPr>
            <a:t>Participate in discussions</a:t>
          </a:r>
        </a:p>
      </dsp:txBody>
      <dsp:txXfrm>
        <a:off x="4359318" y="1375497"/>
        <a:ext cx="1980373" cy="1663514"/>
      </dsp:txXfrm>
    </dsp:sp>
    <dsp:sp modelId="{22B3B04F-5A68-400D-9E87-26880EEED1AA}">
      <dsp:nvSpPr>
        <dsp:cNvPr id="0" name=""/>
        <dsp:cNvSpPr/>
      </dsp:nvSpPr>
      <dsp:spPr>
        <a:xfrm>
          <a:off x="4933627" y="599190"/>
          <a:ext cx="831757" cy="831757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847" tIns="12700" rIns="64847" bIns="12700" numCol="1" spcCol="1270" anchor="ctr" anchorCtr="0">
          <a:noAutofit/>
        </a:bodyPr>
        <a:lstStyle/>
        <a:p>
          <a:pPr marL="0" lvl="0" indent="0" algn="ctr" defTabSz="1866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200" kern="1200" dirty="0"/>
            <a:t>3</a:t>
          </a:r>
        </a:p>
      </dsp:txBody>
      <dsp:txXfrm>
        <a:off x="5055435" y="720998"/>
        <a:ext cx="588141" cy="588141"/>
      </dsp:txXfrm>
    </dsp:sp>
    <dsp:sp modelId="{65267BED-D9A1-4A8D-8242-DD3B4FD9AF3D}">
      <dsp:nvSpPr>
        <dsp:cNvPr id="0" name=""/>
        <dsp:cNvSpPr/>
      </dsp:nvSpPr>
      <dsp:spPr>
        <a:xfrm>
          <a:off x="4359318" y="3094389"/>
          <a:ext cx="1980373" cy="7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E362316-FDB3-463B-92F8-2CC366B9C2FA}">
      <dsp:nvSpPr>
        <dsp:cNvPr id="0" name=""/>
        <dsp:cNvSpPr/>
      </dsp:nvSpPr>
      <dsp:spPr>
        <a:xfrm>
          <a:off x="6537729" y="321938"/>
          <a:ext cx="1980373" cy="2772523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4398" tIns="330200" rIns="154398" bIns="330200" numCol="1" spcCol="1270" anchor="t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900" kern="1200" dirty="0">
              <a:solidFill>
                <a:schemeClr val="bg1"/>
              </a:solidFill>
            </a:rPr>
            <a:t>Complete post survey</a:t>
          </a:r>
          <a:endParaRPr lang="en-US" sz="1900" kern="1200" dirty="0">
            <a:solidFill>
              <a:schemeClr val="bg1"/>
            </a:solidFill>
          </a:endParaRPr>
        </a:p>
      </dsp:txBody>
      <dsp:txXfrm>
        <a:off x="6537729" y="1375497"/>
        <a:ext cx="1980373" cy="1663514"/>
      </dsp:txXfrm>
    </dsp:sp>
    <dsp:sp modelId="{8C5A2C30-39EC-47CF-88E3-3DCF423EC1E6}">
      <dsp:nvSpPr>
        <dsp:cNvPr id="0" name=""/>
        <dsp:cNvSpPr/>
      </dsp:nvSpPr>
      <dsp:spPr>
        <a:xfrm>
          <a:off x="7112038" y="599190"/>
          <a:ext cx="831757" cy="831757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847" tIns="12700" rIns="64847" bIns="12700" numCol="1" spcCol="1270" anchor="ctr" anchorCtr="0">
          <a:noAutofit/>
        </a:bodyPr>
        <a:lstStyle/>
        <a:p>
          <a:pPr marL="0" lvl="0" indent="0" algn="ctr" defTabSz="1866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200" kern="1200" dirty="0"/>
            <a:t>4</a:t>
          </a:r>
        </a:p>
      </dsp:txBody>
      <dsp:txXfrm>
        <a:off x="7233846" y="720998"/>
        <a:ext cx="588141" cy="588141"/>
      </dsp:txXfrm>
    </dsp:sp>
    <dsp:sp modelId="{075701BC-D0C4-47F3-920B-DAF26122B87E}">
      <dsp:nvSpPr>
        <dsp:cNvPr id="0" name=""/>
        <dsp:cNvSpPr/>
      </dsp:nvSpPr>
      <dsp:spPr>
        <a:xfrm>
          <a:off x="6537729" y="3094389"/>
          <a:ext cx="1980373" cy="7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16/7/layout/BasicLinearProcessNumbered">
  <dgm:title val="Basic Linear Process Numbered"/>
  <dgm:desc val="Used to show a progression; a timeline; sequential steps in a task, process, or workflow; or to emphasize movement or direction. Automatic numbers have been introduced to show the steps of the process which appears in a circle. Level 1 and Level 2 text appear in a rectangle."/>
  <dgm:catLst>
    <dgm:cat type="process" pri="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101" type="sibTrans" cxnId="4">
          <dgm:prSet phldrT="1"/>
          <dgm:t>
            <a:bodyPr/>
            <a:lstStyle/>
            <a:p>
              <a:r>
                <a:t>1</a:t>
              </a:r>
            </a:p>
          </dgm:t>
        </dgm:pt>
        <dgm:pt modelId="201" type="sibTrans" cxnId="5">
          <dgm:prSet phldrT="2"/>
          <dgm:t>
            <a:bodyPr/>
            <a:lstStyle/>
            <a:p>
              <a:r>
                <a:t>2</a:t>
              </a:r>
            </a:p>
          </dgm:t>
        </dgm:pt>
        <dgm:pt modelId="301" type="sibTrans" cxnId="6">
          <dgm:prSet phldrT="3"/>
          <dgm:t>
            <a:bodyPr/>
            <a:lstStyle/>
            <a:p>
              <a:r>
                <a:t>3</a:t>
              </a:r>
            </a:p>
          </dgm:t>
        </dgm:pt>
      </dgm:ptLst>
      <dgm:cxnLst>
        <dgm:cxn modelId="4" srcId="0" destId="1" srcOrd="0" destOrd="0" sibTransId="101"/>
        <dgm:cxn modelId="5" srcId="0" destId="2" srcOrd="1" destOrd="0" sibTransId="201"/>
        <dgm:cxn modelId="6" srcId="0" destId="3" srcOrd="2" destOrd="0" sibTransId="301"/>
        <dgm:cxn modelId="13" srcId="1" destId="11" srcOrd="0" destOrd="0"/>
        <dgm:cxn modelId="23" srcId="2" destId="21" srcOrd="0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animLvl val="lvl"/>
      <dgm:resizeHandles val="exact"/>
    </dgm:varLst>
    <dgm:alg type="lin">
      <dgm:param type="linDir" val="fromL"/>
      <dgm:param type="nodeVertAlign" val="t"/>
    </dgm:alg>
    <dgm:shape xmlns:r="http://schemas.openxmlformats.org/officeDocument/2006/relationships" r:blip="">
      <dgm:adjLst/>
    </dgm:shape>
    <dgm:presOf/>
    <dgm:constrLst>
      <dgm:constr type="h" for="ch" forName="compositeNode" refType="h"/>
      <dgm:constr type="w" for="ch" forName="compositeNode" refType="w"/>
      <dgm:constr type="w" for="des" forName="simulatedConn" refType="w" refFor="ch" refForName="compositeNode" fact="0.15"/>
      <dgm:constr type="h" for="des" forName="simulatedConn" refType="w" refFor="des" refForName="simulatedConn"/>
      <dgm:constr type="h" for="des" forName="vSp1" refType="w" refFor="ch" refForName="compositeNode" fact="0.8"/>
      <dgm:constr type="h" for="des" forName="vSp2" refType="w" refFor="ch" refForName="compositeNode" fact="0.07"/>
      <dgm:constr type="w" for="ch" forName="vProcSp" refType="w" refFor="des" refForName="simulatedConn" op="equ"/>
      <dgm:constr type="h" for="ch" forName="vProcSp" refType="h" refFor="ch" refForName="compositeNode" op="equ"/>
      <dgm:constr type="w" for="ch" forName="sibTrans" refType="w" refFor="ch" refForName="compositeNode" fact="0.1"/>
      <dgm:constr type="primFontSz" for="des" forName="sibTransNodeCircle" op="equ"/>
      <dgm:constr type="primFontSz" for="des" forName="nodeText" op="equ"/>
      <dgm:constr type="h" for="des" forName="sibTransNodeCircle" op="equ"/>
      <dgm:constr type="w" for="des" forName="sibTransNodeCircle" op="equ"/>
    </dgm:constrLst>
    <dgm:ruleLst>
      <dgm:rule type="h" val="NaN" fact="1.2" max="NaN"/>
    </dgm:ruleLst>
    <dgm:forEach name="Name4" axis="ch" ptType="node">
      <dgm:layoutNode name="compositeNode">
        <dgm:varLst>
          <dgm:bulletEnabled val="1"/>
        </dgm:varLst>
        <dgm:alg type="composite"/>
        <dgm:constrLst>
          <dgm:constr type="h" refType="w" op="lte" fact="1.4"/>
          <dgm:constr type="w" for="ch" forName="bgRect" refType="w"/>
          <dgm:constr type="h" for="ch" forName="bgRect" refType="h"/>
          <dgm:constr type="t" for="ch" forName="bgRect"/>
          <dgm:constr type="l" for="ch" forName="bgRect"/>
          <dgm:constr type="h" for="ch" forName="sibTransNodeCircle" refType="h" refFor="ch" refForName="bgRect" fact="0.3"/>
          <dgm:constr type="w" for="ch" forName="sibTransNodeCircle" refType="h" refFor="ch" refForName="sibTransNodeCircle"/>
          <dgm:constr type="ctrX" for="ch" forName="sibTransNodeCircle" refType="w" fact="0.5"/>
          <dgm:constr type="ctrY" for="ch" forName="sibTransNodeCircle" refType="h" fact="0.25"/>
          <dgm:constr type="r" for="ch" forName="nodeText" refType="r" refFor="ch" refForName="bgRect"/>
          <dgm:constr type="h" for="ch" forName="nodeText" refType="h" refFor="ch" refForName="bgRect" fact="0.6"/>
          <dgm:constr type="t" for="ch" forName="nodeText" refType="h" refFor="ch" refForName="bgRect" fact="0.38"/>
          <dgm:constr type="b" for="ch" forName="bottomLine" refType="b" refFor="ch" refForName="bgRect"/>
          <dgm:constr type="w" for="ch" forName="bottomLine" refType="w" refFor="ch" refForName="bgRect"/>
          <dgm:constr type="h" for="ch" forName="bottomLine" val="0.002"/>
        </dgm:constrLst>
        <dgm:ruleLst/>
        <dgm:layoutNode name="bgRect" styleLbl="bgAccFollowNode1">
          <dgm:alg type="sp"/>
          <dgm:shape xmlns:r="http://schemas.openxmlformats.org/officeDocument/2006/relationships" type="rect" r:blip="">
            <dgm:adjLst/>
          </dgm:shape>
          <dgm:presOf axis="self"/>
          <dgm:constrLst/>
          <dgm:ruleLst/>
        </dgm:layoutNode>
        <dgm:forEach name="Name19" axis="followSib" ptType="sibTrans" hideLastTrans="0" cnt="1">
          <dgm:layoutNode name="sibTransNodeCircle" styleLbl="alignNode1">
            <dgm:varLst>
              <dgm:chMax val="0"/>
              <dgm:bulletEnabled/>
            </dgm:varLst>
            <dgm:presOf axis="self" ptType="sibTrans"/>
            <dgm:alg type="tx">
              <dgm:param type="txAnchorVert" val="mid"/>
              <dgm:param type="txAnchorHorzCh" val="ctr"/>
            </dgm:alg>
            <dgm:shape xmlns:r="http://schemas.openxmlformats.org/officeDocument/2006/relationships" type="ellipse" r:blip="">
              <dgm:adjLst/>
            </dgm:shape>
            <dgm:constrLst>
              <dgm:constr type="w" refType="h" op="lte"/>
              <dgm:constr type="primFontSz" val="48"/>
              <dgm:constr type="tMarg" val="1"/>
              <dgm:constr type="lMarg" refType="w" fact="0.221"/>
              <dgm:constr type="rMarg" refType="w" fact="0.221"/>
              <dgm:constr type="bMarg" val="1"/>
            </dgm:constrLst>
            <dgm:ruleLst>
              <dgm:rule type="primFontSz" val="14" fact="NaN" max="NaN"/>
            </dgm:ruleLst>
          </dgm:layoutNode>
        </dgm:forEach>
        <dgm:layoutNode name="bottomLine" styleLbl="alignNode1">
          <dgm:varLst/>
          <dgm:presOf/>
          <dgm:alg type="sp"/>
          <dgm:shape xmlns:r="http://schemas.openxmlformats.org/officeDocument/2006/relationships" type="rect" r:blip="">
            <dgm:adjLst/>
          </dgm:shape>
          <dgm:constrLst/>
          <dgm:ruleLst/>
        </dgm:layoutNode>
        <dgm:layoutNode name="nodeText" styleLbl="bgAccFollowNode1" moveWith="bgRect">
          <dgm:varLst>
            <dgm:bulletEnabled val="1"/>
          </dgm:varLst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 zOrderOff="-1" hideGeom="1">
            <dgm:adjLst/>
          </dgm:shape>
          <dgm:presOf axis="desOrSelf" ptType="node"/>
          <dgm:constrLst>
            <dgm:constr type="primFontSz" val="26"/>
            <dgm:constr type="tMarg" val="26"/>
            <dgm:constr type="lMarg" refType="w" fact="0.221"/>
            <dgm:constr type="rMarg" refType="w" fact="0.221"/>
            <dgm:constr type="bMarg" val="26"/>
          </dgm:constrLst>
          <dgm:ruleLst>
            <dgm:rule type="primFontSz" val="11" fact="NaN" max="NaN"/>
          </dgm:ruleLst>
        </dgm:layoutNode>
      </dgm:layoutNode>
      <dgm:forEach name="Name1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  <dgm:extLst>
    <a:ext uri="{4F341089-5ED1-44EC-B178-C955D00A3D55}">
      <dgm1611:autoBuNodeInfoLst xmlns:dgm1611="http://schemas.microsoft.com/office/drawing/2016/11/diagram">
        <dgm1611:autoBuNodeInfo lvl="1" ptType="sibTrans">
          <dgm1611:buPr prefix="" leadZeros="0">
            <a:buAutoNum type="arabicParenBoth"/>
          </dgm1611:buPr>
        </dgm1611:autoBuNodeInfo>
      </dgm1611:autoBuNodeInfoLst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" name="Google Shape;57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g9a6114a29f_0_6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1" name="Google Shape;91;g9a6114a29f_0_6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Diana</a:t>
            </a:r>
            <a:endParaRPr dirty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Sarah</a:t>
            </a:r>
          </a:p>
        </p:txBody>
      </p:sp>
    </p:spTree>
    <p:extLst>
      <p:ext uri="{BB962C8B-B14F-4D97-AF65-F5344CB8AC3E}">
        <p14:creationId xmlns:p14="http://schemas.microsoft.com/office/powerpoint/2010/main" val="213782443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g9a6114a29f_0_7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3" name="Google Shape;103;g9a6114a29f_0_7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Sarah</a:t>
            </a:r>
            <a:endParaRPr dirty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g9a6114a29f_0_7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7" name="Google Shape;97;g9a6114a29f_0_7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Diana</a:t>
            </a:r>
            <a:endParaRPr dirty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Diana</a:t>
            </a:r>
          </a:p>
        </p:txBody>
      </p:sp>
    </p:spTree>
    <p:extLst>
      <p:ext uri="{BB962C8B-B14F-4D97-AF65-F5344CB8AC3E}">
        <p14:creationId xmlns:p14="http://schemas.microsoft.com/office/powerpoint/2010/main" val="22288057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Both</a:t>
            </a:r>
          </a:p>
        </p:txBody>
      </p:sp>
    </p:spTree>
    <p:extLst>
      <p:ext uri="{BB962C8B-B14F-4D97-AF65-F5344CB8AC3E}">
        <p14:creationId xmlns:p14="http://schemas.microsoft.com/office/powerpoint/2010/main" val="250383366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popcorn</a:t>
            </a:r>
          </a:p>
        </p:txBody>
      </p:sp>
    </p:spTree>
    <p:extLst>
      <p:ext uri="{BB962C8B-B14F-4D97-AF65-F5344CB8AC3E}">
        <p14:creationId xmlns:p14="http://schemas.microsoft.com/office/powerpoint/2010/main" val="42838729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58750" indent="0">
              <a:buNone/>
            </a:pPr>
            <a:r>
              <a:rPr lang="en-US" dirty="0"/>
              <a:t>Sarah (I sent them all the link twice through email, a handful still have not signed it)</a:t>
            </a:r>
          </a:p>
        </p:txBody>
      </p:sp>
    </p:spTree>
    <p:extLst>
      <p:ext uri="{BB962C8B-B14F-4D97-AF65-F5344CB8AC3E}">
        <p14:creationId xmlns:p14="http://schemas.microsoft.com/office/powerpoint/2010/main" val="227662032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ga641666532_0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" name="Google Shape;64;ga641666532_0_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Sarah</a:t>
            </a:r>
            <a:endParaRPr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Sarah</a:t>
            </a:r>
          </a:p>
        </p:txBody>
      </p:sp>
    </p:spTree>
    <p:extLst>
      <p:ext uri="{BB962C8B-B14F-4D97-AF65-F5344CB8AC3E}">
        <p14:creationId xmlns:p14="http://schemas.microsoft.com/office/powerpoint/2010/main" val="181949426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g9a6114a29f_0_5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3" name="Google Shape;73;g9a6114a29f_0_5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Diana</a:t>
            </a:r>
            <a:endParaRPr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g9a6114a29f_0_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9" name="Google Shape;79;g9a6114a29f_0_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Diana</a:t>
            </a:r>
            <a:endParaRPr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g9a6114a29f_0_6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5" name="Google Shape;85;g9a6114a29f_0_6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Diana</a:t>
            </a:r>
            <a:endParaRPr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oogle Shape;10;p2"/>
          <p:cNvGrpSpPr/>
          <p:nvPr/>
        </p:nvGrpSpPr>
        <p:grpSpPr>
          <a:xfrm>
            <a:off x="4350279" y="2855377"/>
            <a:ext cx="443589" cy="105632"/>
            <a:chOff x="4137525" y="2915950"/>
            <a:chExt cx="869100" cy="207000"/>
          </a:xfrm>
        </p:grpSpPr>
        <p:sp>
          <p:nvSpPr>
            <p:cNvPr id="11" name="Google Shape;11;p2"/>
            <p:cNvSpPr/>
            <p:nvPr/>
          </p:nvSpPr>
          <p:spPr>
            <a:xfrm>
              <a:off x="4468575" y="2915950"/>
              <a:ext cx="207000" cy="2070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12;p2"/>
            <p:cNvSpPr/>
            <p:nvPr/>
          </p:nvSpPr>
          <p:spPr>
            <a:xfrm>
              <a:off x="4799625" y="2915950"/>
              <a:ext cx="207000" cy="2070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13;p2"/>
            <p:cNvSpPr/>
            <p:nvPr/>
          </p:nvSpPr>
          <p:spPr>
            <a:xfrm>
              <a:off x="4137525" y="2915950"/>
              <a:ext cx="207000" cy="2070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4" name="Google Shape;14;p2"/>
          <p:cNvSpPr txBox="1">
            <a:spLocks noGrp="1"/>
          </p:cNvSpPr>
          <p:nvPr>
            <p:ph type="ctrTitle"/>
          </p:nvPr>
        </p:nvSpPr>
        <p:spPr>
          <a:xfrm>
            <a:off x="671258" y="990800"/>
            <a:ext cx="7801500" cy="1730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15" name="Google Shape;15;p2"/>
          <p:cNvSpPr txBox="1">
            <a:spLocks noGrp="1"/>
          </p:cNvSpPr>
          <p:nvPr>
            <p:ph type="subTitle" idx="1"/>
          </p:nvPr>
        </p:nvSpPr>
        <p:spPr>
          <a:xfrm>
            <a:off x="671250" y="3174876"/>
            <a:ext cx="78015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16" name="Google Shape;16;p2"/>
          <p:cNvSpPr txBox="1">
            <a:spLocks noGrp="1"/>
          </p:cNvSpPr>
          <p:nvPr>
            <p:ph type="sldNum" idx="12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255275"/>
            <a:ext cx="8520600" cy="1890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51" name="Google Shape;51;p11"/>
          <p:cNvSpPr txBox="1">
            <a:spLocks noGrp="1"/>
          </p:cNvSpPr>
          <p:nvPr>
            <p:ph type="body" idx="1"/>
          </p:nvPr>
        </p:nvSpPr>
        <p:spPr>
          <a:xfrm>
            <a:off x="311700" y="32284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52" name="Google Shape;52;p11"/>
          <p:cNvSpPr txBox="1">
            <a:spLocks noGrp="1"/>
          </p:cNvSpPr>
          <p:nvPr>
            <p:ph type="sldNum" idx="12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2"/>
          <p:cNvSpPr txBox="1">
            <a:spLocks noGrp="1"/>
          </p:cNvSpPr>
          <p:nvPr>
            <p:ph type="sldNum" idx="12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3"/>
          <p:cNvSpPr txBox="1">
            <a:spLocks noGrp="1"/>
          </p:cNvSpPr>
          <p:nvPr>
            <p:ph type="title"/>
          </p:nvPr>
        </p:nvSpPr>
        <p:spPr>
          <a:xfrm>
            <a:off x="671250" y="2141250"/>
            <a:ext cx="7852200" cy="861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9" name="Google Shape;19;p3"/>
          <p:cNvSpPr txBox="1">
            <a:spLocks noGrp="1"/>
          </p:cNvSpPr>
          <p:nvPr>
            <p:ph type="sldNum" idx="12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23" name="Google Shape;23;p4"/>
          <p:cNvSpPr txBox="1">
            <a:spLocks noGrp="1"/>
          </p:cNvSpPr>
          <p:nvPr>
            <p:ph type="sldNum" idx="12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7" name="Google Shape;27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8" name="Google Shape;28;p5"/>
          <p:cNvSpPr txBox="1">
            <a:spLocks noGrp="1"/>
          </p:cNvSpPr>
          <p:nvPr>
            <p:ph type="sldNum" idx="12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6"/>
          <p:cNvSpPr txBox="1">
            <a:spLocks noGrp="1"/>
          </p:cNvSpPr>
          <p:nvPr>
            <p:ph type="sldNum" idx="12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4" name="Google Shape;34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5" name="Google Shape;35;p7"/>
          <p:cNvSpPr txBox="1">
            <a:spLocks noGrp="1"/>
          </p:cNvSpPr>
          <p:nvPr>
            <p:ph type="sldNum" idx="12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bg>
      <p:bgPr>
        <a:solidFill>
          <a:schemeClr val="lt2"/>
        </a:solidFill>
        <a:effectLst/>
      </p:bgPr>
    </p:bg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8"/>
          <p:cNvSpPr txBox="1">
            <a:spLocks noGrp="1"/>
          </p:cNvSpPr>
          <p:nvPr>
            <p:ph type="title"/>
          </p:nvPr>
        </p:nvSpPr>
        <p:spPr>
          <a:xfrm>
            <a:off x="490250" y="526350"/>
            <a:ext cx="62271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38" name="Google Shape;38;p8"/>
          <p:cNvSpPr txBox="1">
            <a:spLocks noGrp="1"/>
          </p:cNvSpPr>
          <p:nvPr>
            <p:ph type="sldNum" idx="12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9"/>
          <p:cNvSpPr/>
          <p:nvPr/>
        </p:nvSpPr>
        <p:spPr>
          <a:xfrm>
            <a:off x="4572000" y="0"/>
            <a:ext cx="45720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41" name="Google Shape;41;p9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42" name="Google Shape;42;p9"/>
          <p:cNvSpPr txBox="1">
            <a:spLocks noGrp="1"/>
          </p:cNvSpPr>
          <p:nvPr>
            <p:ph type="title"/>
          </p:nvPr>
        </p:nvSpPr>
        <p:spPr>
          <a:xfrm>
            <a:off x="265500" y="1081400"/>
            <a:ext cx="4045200" cy="1710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43" name="Google Shape;43;p9"/>
          <p:cNvSpPr txBox="1">
            <a:spLocks noGrp="1"/>
          </p:cNvSpPr>
          <p:nvPr>
            <p:ph type="subTitle" idx="1"/>
          </p:nvPr>
        </p:nvSpPr>
        <p:spPr>
          <a:xfrm>
            <a:off x="265500" y="2845201"/>
            <a:ext cx="4045200" cy="1345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44" name="Google Shape;44;p9"/>
          <p:cNvSpPr txBox="1">
            <a:spLocks noGrp="1"/>
          </p:cNvSpPr>
          <p:nvPr>
            <p:ph type="body" idx="2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45" name="Google Shape;45;p9"/>
          <p:cNvSpPr txBox="1">
            <a:spLocks noGrp="1"/>
          </p:cNvSpPr>
          <p:nvPr>
            <p:ph type="sldNum" idx="12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Oswald"/>
              <a:buNone/>
              <a:defRPr sz="21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1pPr>
          </a:lstStyle>
          <a:p>
            <a:endParaRPr/>
          </a:p>
        </p:txBody>
      </p:sp>
      <p:sp>
        <p:nvSpPr>
          <p:cNvPr id="48" name="Google Shape;48;p10"/>
          <p:cNvSpPr txBox="1">
            <a:spLocks noGrp="1"/>
          </p:cNvSpPr>
          <p:nvPr>
            <p:ph type="sldNum" idx="12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late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Average"/>
              <a:buChar char="●"/>
              <a:defRPr sz="18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Average"/>
              <a:buChar char="○"/>
              <a:defRPr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Average"/>
              <a:buChar char="■"/>
              <a:defRPr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Average"/>
              <a:buChar char="●"/>
              <a:defRPr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Average"/>
              <a:buChar char="○"/>
              <a:defRPr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Average"/>
              <a:buChar char="■"/>
              <a:defRPr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Average"/>
              <a:buChar char="●"/>
              <a:defRPr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Average"/>
              <a:buChar char="○"/>
              <a:defRPr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accent3"/>
              </a:buClr>
              <a:buSzPts val="1400"/>
              <a:buFont typeface="Average"/>
              <a:buChar char="■"/>
              <a:defRPr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1pPr>
            <a:lvl2pPr lvl="1" algn="r">
              <a:buNone/>
              <a:defRPr sz="10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2pPr>
            <a:lvl3pPr lvl="2" algn="r">
              <a:buNone/>
              <a:defRPr sz="10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3pPr>
            <a:lvl4pPr lvl="3" algn="r">
              <a:buNone/>
              <a:defRPr sz="10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4pPr>
            <a:lvl5pPr lvl="4" algn="r">
              <a:buNone/>
              <a:defRPr sz="10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5pPr>
            <a:lvl6pPr lvl="5" algn="r">
              <a:buNone/>
              <a:defRPr sz="10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6pPr>
            <a:lvl7pPr lvl="6" algn="r">
              <a:buNone/>
              <a:defRPr sz="10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7pPr>
            <a:lvl8pPr lvl="7" algn="r">
              <a:buNone/>
              <a:defRPr sz="10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8pPr>
            <a:lvl9pPr lvl="8" algn="r">
              <a:buNone/>
              <a:defRPr sz="10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mailto:dmaher@schuylkillriver.org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4" Type="http://schemas.openxmlformats.org/officeDocument/2006/relationships/hyperlink" Target="mailto:scrothers@schuylkillriver.org" TargetMode="Externa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3"/>
          <p:cNvSpPr txBox="1">
            <a:spLocks noGrp="1"/>
          </p:cNvSpPr>
          <p:nvPr>
            <p:ph type="ctrTitle"/>
          </p:nvPr>
        </p:nvSpPr>
        <p:spPr>
          <a:xfrm>
            <a:off x="429750" y="990800"/>
            <a:ext cx="8353200" cy="1730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Welcome to Schuylkill Environmental Careers Online Training</a:t>
            </a:r>
            <a:endParaRPr/>
          </a:p>
        </p:txBody>
      </p:sp>
      <p:sp>
        <p:nvSpPr>
          <p:cNvPr id="60" name="Google Shape;60;p13"/>
          <p:cNvSpPr txBox="1">
            <a:spLocks noGrp="1"/>
          </p:cNvSpPr>
          <p:nvPr>
            <p:ph type="subTitle" idx="1"/>
          </p:nvPr>
        </p:nvSpPr>
        <p:spPr>
          <a:xfrm>
            <a:off x="671250" y="3174876"/>
            <a:ext cx="78015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Diana Maher</a:t>
            </a:r>
            <a:endParaRPr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Sarah Crothers</a:t>
            </a:r>
            <a:endParaRPr/>
          </a:p>
        </p:txBody>
      </p:sp>
      <p:pic>
        <p:nvPicPr>
          <p:cNvPr id="61" name="Google Shape;61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840350" y="4106451"/>
            <a:ext cx="3531990" cy="8712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18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Topics of Each Session </a:t>
            </a:r>
            <a:endParaRPr/>
          </a:p>
        </p:txBody>
      </p:sp>
      <p:sp>
        <p:nvSpPr>
          <p:cNvPr id="94" name="Google Shape;94;p18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February 2: Introduction </a:t>
            </a:r>
            <a:r>
              <a:rPr lang="en-GB" dirty="0"/>
              <a:t>and Watersheds</a:t>
            </a:r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-GB" dirty="0"/>
              <a:t>February 9: </a:t>
            </a:r>
            <a:r>
              <a:rPr lang="en" dirty="0"/>
              <a:t>Career and Educational Opportunities</a:t>
            </a:r>
            <a:endParaRPr lang="en-GB" dirty="0"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-GB" dirty="0"/>
              <a:t>February 16: Resume Building and Cover Letter Writing</a:t>
            </a:r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 dirty="0"/>
              <a:t>February 23: Interviews</a:t>
            </a:r>
            <a:endParaRPr dirty="0"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 dirty="0"/>
              <a:t>March 2: Professional Mentors</a:t>
            </a:r>
            <a:endParaRPr dirty="0"/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r>
              <a:rPr lang="en" dirty="0"/>
              <a:t>March 9: Professional Mentors 2</a:t>
            </a:r>
            <a:endParaRPr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47E3BE-E1CB-42DC-A17D-FBEF979BF5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Professional Mentors</a:t>
            </a:r>
          </a:p>
        </p:txBody>
      </p:sp>
      <p:graphicFrame>
        <p:nvGraphicFramePr>
          <p:cNvPr id="6" name="Text Placeholder 2">
            <a:extLst>
              <a:ext uri="{FF2B5EF4-FFF2-40B4-BE49-F238E27FC236}">
                <a16:creationId xmlns:a16="http://schemas.microsoft.com/office/drawing/2014/main" id="{34355CAC-4648-42A3-B221-0AAC1A871DE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13566659"/>
              </p:ext>
            </p:extLst>
          </p:nvPr>
        </p:nvGraphicFramePr>
        <p:xfrm>
          <a:off x="311700" y="1152475"/>
          <a:ext cx="8520600" cy="3416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60059730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20"/>
          <p:cNvSpPr txBox="1">
            <a:spLocks noGrp="1"/>
          </p:cNvSpPr>
          <p:nvPr>
            <p:ph type="title"/>
          </p:nvPr>
        </p:nvSpPr>
        <p:spPr>
          <a:xfrm>
            <a:off x="265500" y="1081400"/>
            <a:ext cx="4045200" cy="1710300"/>
          </a:xfrm>
        </p:spPr>
        <p:txBody>
          <a:bodyPr spcFirstLastPara="1" wrap="square" lIns="91425" tIns="91425" rIns="91425" bIns="91425" anchor="b" anchorCtr="0">
            <a:norm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Benefits of Participating</a:t>
            </a:r>
            <a:endParaRPr lang="en-US"/>
          </a:p>
        </p:txBody>
      </p:sp>
      <p:sp>
        <p:nvSpPr>
          <p:cNvPr id="111" name="Subtitle 2">
            <a:extLst>
              <a:ext uri="{FF2B5EF4-FFF2-40B4-BE49-F238E27FC236}">
                <a16:creationId xmlns:a16="http://schemas.microsoft.com/office/drawing/2014/main" id="{C6299474-3845-4D1D-AB4F-367662A727F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65500" y="2845201"/>
            <a:ext cx="4045200" cy="1345500"/>
          </a:xfrm>
        </p:spPr>
        <p:txBody>
          <a:bodyPr/>
          <a:lstStyle/>
          <a:p>
            <a:endParaRPr lang="en-US"/>
          </a:p>
        </p:txBody>
      </p:sp>
      <p:sp>
        <p:nvSpPr>
          <p:cNvPr id="106" name="Google Shape;106;p20"/>
          <p:cNvSpPr txBox="1">
            <a:spLocks noGrp="1"/>
          </p:cNvSpPr>
          <p:nvPr>
            <p:ph type="body" idx="2"/>
          </p:nvPr>
        </p:nvSpPr>
        <p:spPr>
          <a:xfrm>
            <a:off x="4939500" y="724200"/>
            <a:ext cx="3837000" cy="3695100"/>
          </a:xfr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457200" lvl="0" indent="-342900" rtl="0">
              <a:spcBef>
                <a:spcPts val="0"/>
              </a:spcBef>
              <a:spcAft>
                <a:spcPts val="600"/>
              </a:spcAft>
              <a:buSzPts val="1800"/>
              <a:buChar char="●"/>
            </a:pPr>
            <a:r>
              <a:rPr lang="en-GB"/>
              <a:t>Learn how to search and apply for jobs</a:t>
            </a:r>
          </a:p>
          <a:p>
            <a:pPr marL="457200" lvl="0" indent="-342900" rtl="0">
              <a:spcBef>
                <a:spcPts val="0"/>
              </a:spcBef>
              <a:spcAft>
                <a:spcPts val="600"/>
              </a:spcAft>
              <a:buSzPts val="1800"/>
              <a:buChar char="●"/>
            </a:pPr>
            <a:r>
              <a:rPr lang="en-GB"/>
              <a:t>Network</a:t>
            </a:r>
          </a:p>
          <a:p>
            <a:pPr marL="457200" lvl="0" indent="-342900" rtl="0">
              <a:spcBef>
                <a:spcPts val="0"/>
              </a:spcBef>
              <a:spcAft>
                <a:spcPts val="600"/>
              </a:spcAft>
              <a:buSzPts val="1800"/>
              <a:buChar char="●"/>
            </a:pPr>
            <a:r>
              <a:rPr lang="en-GB"/>
              <a:t>Improve and build your resume</a:t>
            </a:r>
          </a:p>
          <a:p>
            <a:pPr marL="457200" lvl="0" indent="-342900" rtl="0">
              <a:spcBef>
                <a:spcPts val="0"/>
              </a:spcBef>
              <a:spcAft>
                <a:spcPts val="600"/>
              </a:spcAft>
              <a:buSzPts val="1800"/>
              <a:buChar char="●"/>
            </a:pPr>
            <a:r>
              <a:rPr lang="en-GB"/>
              <a:t>Learn more about environmental issues</a:t>
            </a:r>
          </a:p>
          <a:p>
            <a:pPr>
              <a:spcAft>
                <a:spcPts val="600"/>
              </a:spcAft>
            </a:pPr>
            <a:r>
              <a:rPr lang="en-GB"/>
              <a:t>Receive a certificate of completion and other free gifts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19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Requirements for Completion</a:t>
            </a:r>
            <a:endParaRPr/>
          </a:p>
        </p:txBody>
      </p:sp>
      <p:graphicFrame>
        <p:nvGraphicFramePr>
          <p:cNvPr id="102" name="Google Shape;100;p19">
            <a:extLst>
              <a:ext uri="{FF2B5EF4-FFF2-40B4-BE49-F238E27FC236}">
                <a16:creationId xmlns:a16="http://schemas.microsoft.com/office/drawing/2014/main" id="{85299E2B-F44B-4601-AAAE-E54072132FD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88141714"/>
              </p:ext>
            </p:extLst>
          </p:nvPr>
        </p:nvGraphicFramePr>
        <p:xfrm>
          <a:off x="311700" y="1152475"/>
          <a:ext cx="8520600" cy="3416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DF509E-DD2E-4AE6-B359-5A40390F67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Resources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D54F69B-9D53-4969-8444-47E601BC20E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200" dirty="0"/>
              <a:t>Schuylkillriver.org/seco</a:t>
            </a:r>
          </a:p>
          <a:p>
            <a:pPr lvl="1">
              <a:spcBef>
                <a:spcPts val="0"/>
              </a:spcBef>
            </a:pPr>
            <a:r>
              <a:rPr lang="en-US" sz="1800" dirty="0"/>
              <a:t>Syllabus</a:t>
            </a:r>
          </a:p>
          <a:p>
            <a:pPr lvl="1">
              <a:spcBef>
                <a:spcPts val="0"/>
              </a:spcBef>
            </a:pPr>
            <a:r>
              <a:rPr lang="en-US" sz="1800" dirty="0"/>
              <a:t>PowerPoints</a:t>
            </a:r>
          </a:p>
          <a:p>
            <a:pPr lvl="1">
              <a:spcBef>
                <a:spcPts val="0"/>
              </a:spcBef>
            </a:pPr>
            <a:r>
              <a:rPr lang="en-US" sz="1800" dirty="0"/>
              <a:t>Informational worksheets</a:t>
            </a:r>
          </a:p>
        </p:txBody>
      </p:sp>
    </p:spTree>
    <p:extLst>
      <p:ext uri="{BB962C8B-B14F-4D97-AF65-F5344CB8AC3E}">
        <p14:creationId xmlns:p14="http://schemas.microsoft.com/office/powerpoint/2010/main" val="37447439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F7FB10-5AE4-44E5-BCD2-E896EFC0477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6000" dirty="0"/>
              <a:t>PFAS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FE04BDB-E268-464A-9F76-67510353584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sz="3600" i="1" dirty="0"/>
              <a:t>“Forever Chemicals”</a:t>
            </a:r>
          </a:p>
        </p:txBody>
      </p:sp>
    </p:spTree>
    <p:extLst>
      <p:ext uri="{BB962C8B-B14F-4D97-AF65-F5344CB8AC3E}">
        <p14:creationId xmlns:p14="http://schemas.microsoft.com/office/powerpoint/2010/main" val="121908000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DF1548-A862-405B-A7D4-D75918B789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PFAS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ABA4B7B-A930-4E5C-BDA3-E031204BA20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11700" y="1088250"/>
            <a:ext cx="8520600" cy="3416400"/>
          </a:xfrm>
        </p:spPr>
        <p:txBody>
          <a:bodyPr/>
          <a:lstStyle/>
          <a:p>
            <a:r>
              <a:rPr lang="en-GB" dirty="0"/>
              <a:t>Per- and polyfluoroalkyl substances (PFAS)</a:t>
            </a:r>
          </a:p>
          <a:p>
            <a:r>
              <a:rPr lang="en-GB" dirty="0"/>
              <a:t>A family of synthetic chemicals</a:t>
            </a:r>
          </a:p>
          <a:p>
            <a:r>
              <a:rPr lang="en-GB" dirty="0"/>
              <a:t>Found in many products, such as </a:t>
            </a:r>
            <a:r>
              <a:rPr lang="en-GB" dirty="0" err="1"/>
              <a:t>nonstick</a:t>
            </a:r>
            <a:r>
              <a:rPr lang="en-GB" dirty="0"/>
              <a:t> cookware, some food packaging</a:t>
            </a:r>
            <a:r>
              <a:rPr lang="en-US" dirty="0"/>
              <a:t>, fire extinguishing foams</a:t>
            </a:r>
          </a:p>
          <a:p>
            <a:r>
              <a:rPr lang="en-US" dirty="0"/>
              <a:t>Water-repellant</a:t>
            </a:r>
          </a:p>
          <a:p>
            <a:r>
              <a:rPr lang="en-US" dirty="0"/>
              <a:t>Heat resistant </a:t>
            </a:r>
            <a:endParaRPr lang="en-GB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E7A4366-5E19-469F-9398-03BF0EB525D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3793" b="15231"/>
          <a:stretch/>
        </p:blipFill>
        <p:spPr>
          <a:xfrm>
            <a:off x="0" y="3087776"/>
            <a:ext cx="9144000" cy="1806498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233C453F-F203-4656-960A-6687D5CB1DB3}"/>
              </a:ext>
            </a:extLst>
          </p:cNvPr>
          <p:cNvSpPr txBox="1"/>
          <p:nvPr/>
        </p:nvSpPr>
        <p:spPr>
          <a:xfrm>
            <a:off x="5907216" y="4881890"/>
            <a:ext cx="3236784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/>
              <a:t>Image: Washington State Department of Ecology</a:t>
            </a:r>
          </a:p>
        </p:txBody>
      </p:sp>
    </p:spTree>
    <p:extLst>
      <p:ext uri="{BB962C8B-B14F-4D97-AF65-F5344CB8AC3E}">
        <p14:creationId xmlns:p14="http://schemas.microsoft.com/office/powerpoint/2010/main" val="355299894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F19FE2-3063-4277-9A17-DDA99721D6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are they a problem?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C9B73AA-24D9-4349-B31D-9816C598567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11700" y="1152475"/>
            <a:ext cx="3267841" cy="3416400"/>
          </a:xfrm>
        </p:spPr>
        <p:txBody>
          <a:bodyPr/>
          <a:lstStyle/>
          <a:p>
            <a:r>
              <a:rPr lang="en-US" dirty="0"/>
              <a:t>Adverse health effects</a:t>
            </a:r>
          </a:p>
          <a:p>
            <a:r>
              <a:rPr lang="en-US" dirty="0"/>
              <a:t>Do not break down</a:t>
            </a:r>
          </a:p>
          <a:p>
            <a:pPr lvl="1">
              <a:spcBef>
                <a:spcPts val="0"/>
              </a:spcBef>
            </a:pPr>
            <a:r>
              <a:rPr lang="en-US" dirty="0"/>
              <a:t>“Forever Chemicals”</a:t>
            </a:r>
          </a:p>
          <a:p>
            <a:r>
              <a:rPr lang="en-US" dirty="0"/>
              <a:t>Bio accumulate</a:t>
            </a:r>
          </a:p>
          <a:p>
            <a:r>
              <a:rPr lang="en-US" dirty="0"/>
              <a:t>Found in 99% of people</a:t>
            </a:r>
          </a:p>
          <a:p>
            <a:r>
              <a:rPr lang="en-US" dirty="0"/>
              <a:t>Contaminates water</a:t>
            </a:r>
          </a:p>
          <a:p>
            <a:pPr lvl="1">
              <a:spcBef>
                <a:spcPts val="0"/>
              </a:spcBef>
            </a:pPr>
            <a:r>
              <a:rPr lang="en-US" dirty="0"/>
              <a:t>Found in bottled water, surface water, and ground water</a:t>
            </a:r>
          </a:p>
          <a:p>
            <a:r>
              <a:rPr lang="en-US" dirty="0"/>
              <a:t>Group of over 3,000 chemicals</a:t>
            </a:r>
          </a:p>
          <a:p>
            <a:r>
              <a:rPr lang="en-US" dirty="0"/>
              <a:t>Used in many industries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ECC4010-F6B2-4856-922D-FA36DC2E5FE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84118" y="999188"/>
            <a:ext cx="5359882" cy="41443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281833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71E700-922A-493A-855D-4CDFC88700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PFAS Regulations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01ABB3D-2C8F-4162-97DB-8CCBEB9AF6E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Currently, there is no MCL for any PFAS chemicals according to The National Primary Drinking Water Regulations </a:t>
            </a:r>
          </a:p>
          <a:p>
            <a:r>
              <a:rPr lang="en-GB" dirty="0"/>
              <a:t>The EPA has established a non-enforceable health advisory level of 70 parts per trillion (ppt)</a:t>
            </a:r>
          </a:p>
          <a:p>
            <a:pPr lvl="1">
              <a:spcBef>
                <a:spcPts val="0"/>
              </a:spcBef>
            </a:pPr>
            <a:r>
              <a:rPr lang="en-GB" dirty="0"/>
              <a:t>No federal regulations regarding PFAS in water</a:t>
            </a:r>
          </a:p>
          <a:p>
            <a:r>
              <a:rPr lang="en-GB" dirty="0"/>
              <a:t>The Delaware Riverkeeper Network has been fighting for regulation since 2017 </a:t>
            </a:r>
          </a:p>
          <a:p>
            <a:r>
              <a:rPr lang="en-GB" dirty="0"/>
              <a:t>It will be years before a Mandatory Contamination Level (MCL) will be implemented</a:t>
            </a:r>
          </a:p>
        </p:txBody>
      </p:sp>
    </p:spTree>
    <p:extLst>
      <p:ext uri="{BB962C8B-B14F-4D97-AF65-F5344CB8AC3E}">
        <p14:creationId xmlns:p14="http://schemas.microsoft.com/office/powerpoint/2010/main" val="86591938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141953D-48C5-44EB-9AAB-249076E437F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966066" y="275900"/>
            <a:ext cx="4691211" cy="497725"/>
          </a:xfrm>
        </p:spPr>
        <p:txBody>
          <a:bodyPr/>
          <a:lstStyle/>
          <a:p>
            <a:r>
              <a:rPr lang="en-US" sz="1400" dirty="0"/>
              <a:t>Chemicals created and used in 3M products</a:t>
            </a:r>
          </a:p>
        </p:txBody>
      </p:sp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6950B6A9-4103-4407-A1B1-5BE63B2A0282}"/>
              </a:ext>
            </a:extLst>
          </p:cNvPr>
          <p:cNvSpPr txBox="1">
            <a:spLocks/>
          </p:cNvSpPr>
          <p:nvPr/>
        </p:nvSpPr>
        <p:spPr>
          <a:xfrm>
            <a:off x="1054576" y="275900"/>
            <a:ext cx="992993" cy="5320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Average"/>
              <a:buChar char="●"/>
              <a:defRPr sz="1800" b="0" i="0" u="none" strike="noStrike" cap="non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Average"/>
              <a:buChar char="○"/>
              <a:defRPr sz="1400" b="0" i="0" u="none" strike="noStrike" cap="non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Average"/>
              <a:buChar char="■"/>
              <a:defRPr sz="1400" b="0" i="0" u="none" strike="noStrike" cap="non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Average"/>
              <a:buChar char="●"/>
              <a:defRPr sz="1400" b="0" i="0" u="none" strike="noStrike" cap="non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Average"/>
              <a:buChar char="○"/>
              <a:defRPr sz="1400" b="0" i="0" u="none" strike="noStrike" cap="non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Average"/>
              <a:buChar char="■"/>
              <a:defRPr sz="1400" b="0" i="0" u="none" strike="noStrike" cap="non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Average"/>
              <a:buChar char="●"/>
              <a:defRPr sz="1400" b="0" i="0" u="none" strike="noStrike" cap="non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Average"/>
              <a:buChar char="○"/>
              <a:defRPr sz="1400" b="0" i="0" u="none" strike="noStrike" cap="non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accent3"/>
              </a:buClr>
              <a:buSzPts val="1400"/>
              <a:buFont typeface="Average"/>
              <a:buChar char="■"/>
              <a:defRPr sz="1400" b="0" i="0" u="none" strike="noStrike" cap="non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9pPr>
          </a:lstStyle>
          <a:p>
            <a:pPr marL="114300" indent="0">
              <a:buNone/>
            </a:pPr>
            <a:r>
              <a:rPr lang="en-US" dirty="0"/>
              <a:t>1940s</a:t>
            </a:r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FFA3F6E7-9AC5-4261-BE9F-5AAC8D6FC211}"/>
              </a:ext>
            </a:extLst>
          </p:cNvPr>
          <p:cNvSpPr txBox="1">
            <a:spLocks/>
          </p:cNvSpPr>
          <p:nvPr/>
        </p:nvSpPr>
        <p:spPr>
          <a:xfrm>
            <a:off x="1039445" y="795639"/>
            <a:ext cx="871655" cy="5320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Average"/>
              <a:buChar char="●"/>
              <a:defRPr sz="1800" b="0" i="0" u="none" strike="noStrike" cap="non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Average"/>
              <a:buChar char="○"/>
              <a:defRPr sz="1400" b="0" i="0" u="none" strike="noStrike" cap="non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Average"/>
              <a:buChar char="■"/>
              <a:defRPr sz="1400" b="0" i="0" u="none" strike="noStrike" cap="non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Average"/>
              <a:buChar char="●"/>
              <a:defRPr sz="1400" b="0" i="0" u="none" strike="noStrike" cap="non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Average"/>
              <a:buChar char="○"/>
              <a:defRPr sz="1400" b="0" i="0" u="none" strike="noStrike" cap="non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Average"/>
              <a:buChar char="■"/>
              <a:defRPr sz="1400" b="0" i="0" u="none" strike="noStrike" cap="non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Average"/>
              <a:buChar char="●"/>
              <a:defRPr sz="1400" b="0" i="0" u="none" strike="noStrike" cap="non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Average"/>
              <a:buChar char="○"/>
              <a:defRPr sz="1400" b="0" i="0" u="none" strike="noStrike" cap="non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accent3"/>
              </a:buClr>
              <a:buSzPts val="1400"/>
              <a:buFont typeface="Average"/>
              <a:buChar char="■"/>
              <a:defRPr sz="1400" b="0" i="0" u="none" strike="noStrike" cap="non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9pPr>
          </a:lstStyle>
          <a:p>
            <a:pPr marL="114300" indent="0">
              <a:buNone/>
            </a:pPr>
            <a:r>
              <a:rPr lang="en-US" dirty="0"/>
              <a:t>1950s</a:t>
            </a:r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7031CF3B-37F1-4F93-A786-F1BFC6B8C74F}"/>
              </a:ext>
            </a:extLst>
          </p:cNvPr>
          <p:cNvSpPr txBox="1">
            <a:spLocks/>
          </p:cNvSpPr>
          <p:nvPr/>
        </p:nvSpPr>
        <p:spPr>
          <a:xfrm>
            <a:off x="1051069" y="1372393"/>
            <a:ext cx="871655" cy="5320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Average"/>
              <a:buChar char="●"/>
              <a:defRPr sz="1800" b="0" i="0" u="none" strike="noStrike" cap="non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Average"/>
              <a:buChar char="○"/>
              <a:defRPr sz="1400" b="0" i="0" u="none" strike="noStrike" cap="non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Average"/>
              <a:buChar char="■"/>
              <a:defRPr sz="1400" b="0" i="0" u="none" strike="noStrike" cap="non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Average"/>
              <a:buChar char="●"/>
              <a:defRPr sz="1400" b="0" i="0" u="none" strike="noStrike" cap="non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Average"/>
              <a:buChar char="○"/>
              <a:defRPr sz="1400" b="0" i="0" u="none" strike="noStrike" cap="non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Average"/>
              <a:buChar char="■"/>
              <a:defRPr sz="1400" b="0" i="0" u="none" strike="noStrike" cap="non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Average"/>
              <a:buChar char="●"/>
              <a:defRPr sz="1400" b="0" i="0" u="none" strike="noStrike" cap="non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Average"/>
              <a:buChar char="○"/>
              <a:defRPr sz="1400" b="0" i="0" u="none" strike="noStrike" cap="non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accent3"/>
              </a:buClr>
              <a:buSzPts val="1400"/>
              <a:buFont typeface="Average"/>
              <a:buChar char="■"/>
              <a:defRPr sz="1400" b="0" i="0" u="none" strike="noStrike" cap="non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9pPr>
          </a:lstStyle>
          <a:p>
            <a:pPr marL="114300" indent="0">
              <a:buNone/>
            </a:pPr>
            <a:r>
              <a:rPr lang="en-US" dirty="0"/>
              <a:t>1960s</a:t>
            </a:r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521160C6-F9F4-48C1-BDF9-F1C87CDA495E}"/>
              </a:ext>
            </a:extLst>
          </p:cNvPr>
          <p:cNvSpPr txBox="1">
            <a:spLocks/>
          </p:cNvSpPr>
          <p:nvPr/>
        </p:nvSpPr>
        <p:spPr>
          <a:xfrm>
            <a:off x="1035931" y="1904399"/>
            <a:ext cx="871654" cy="5320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Average"/>
              <a:buChar char="●"/>
              <a:defRPr sz="1800" b="0" i="0" u="none" strike="noStrike" cap="non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Average"/>
              <a:buChar char="○"/>
              <a:defRPr sz="1400" b="0" i="0" u="none" strike="noStrike" cap="non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Average"/>
              <a:buChar char="■"/>
              <a:defRPr sz="1400" b="0" i="0" u="none" strike="noStrike" cap="non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Average"/>
              <a:buChar char="●"/>
              <a:defRPr sz="1400" b="0" i="0" u="none" strike="noStrike" cap="non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Average"/>
              <a:buChar char="○"/>
              <a:defRPr sz="1400" b="0" i="0" u="none" strike="noStrike" cap="non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Average"/>
              <a:buChar char="■"/>
              <a:defRPr sz="1400" b="0" i="0" u="none" strike="noStrike" cap="non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Average"/>
              <a:buChar char="●"/>
              <a:defRPr sz="1400" b="0" i="0" u="none" strike="noStrike" cap="non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Average"/>
              <a:buChar char="○"/>
              <a:defRPr sz="1400" b="0" i="0" u="none" strike="noStrike" cap="non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accent3"/>
              </a:buClr>
              <a:buSzPts val="1400"/>
              <a:buFont typeface="Average"/>
              <a:buChar char="■"/>
              <a:defRPr sz="1400" b="0" i="0" u="none" strike="noStrike" cap="non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9pPr>
          </a:lstStyle>
          <a:p>
            <a:pPr marL="114300" indent="0">
              <a:buNone/>
            </a:pPr>
            <a:r>
              <a:rPr lang="en-US" dirty="0"/>
              <a:t>1980s</a:t>
            </a:r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37782925-2E8E-4888-91CA-45756C14DA67}"/>
              </a:ext>
            </a:extLst>
          </p:cNvPr>
          <p:cNvSpPr txBox="1">
            <a:spLocks/>
          </p:cNvSpPr>
          <p:nvPr/>
        </p:nvSpPr>
        <p:spPr>
          <a:xfrm>
            <a:off x="1979811" y="842081"/>
            <a:ext cx="2710280" cy="3395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Average"/>
              <a:buChar char="●"/>
              <a:defRPr sz="1800" b="0" i="0" u="none" strike="noStrike" cap="non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Average"/>
              <a:buChar char="○"/>
              <a:defRPr sz="1400" b="0" i="0" u="none" strike="noStrike" cap="non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Average"/>
              <a:buChar char="■"/>
              <a:defRPr sz="1400" b="0" i="0" u="none" strike="noStrike" cap="non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Average"/>
              <a:buChar char="●"/>
              <a:defRPr sz="1400" b="0" i="0" u="none" strike="noStrike" cap="non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Average"/>
              <a:buChar char="○"/>
              <a:defRPr sz="1400" b="0" i="0" u="none" strike="noStrike" cap="non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Average"/>
              <a:buChar char="■"/>
              <a:defRPr sz="1400" b="0" i="0" u="none" strike="noStrike" cap="non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Average"/>
              <a:buChar char="●"/>
              <a:defRPr sz="1400" b="0" i="0" u="none" strike="noStrike" cap="non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Average"/>
              <a:buChar char="○"/>
              <a:defRPr sz="1400" b="0" i="0" u="none" strike="noStrike" cap="non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accent3"/>
              </a:buClr>
              <a:buSzPts val="1400"/>
              <a:buFont typeface="Average"/>
              <a:buChar char="■"/>
              <a:defRPr sz="1400" b="0" i="0" u="none" strike="noStrike" cap="non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9pPr>
          </a:lstStyle>
          <a:p>
            <a:r>
              <a:rPr lang="en-US" sz="1400" dirty="0"/>
              <a:t>Used by DuPont for Teflon</a:t>
            </a:r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31526940-059D-4AC2-AF21-01088A305010}"/>
              </a:ext>
            </a:extLst>
          </p:cNvPr>
          <p:cNvSpPr txBox="1">
            <a:spLocks/>
          </p:cNvSpPr>
          <p:nvPr/>
        </p:nvSpPr>
        <p:spPr>
          <a:xfrm>
            <a:off x="1061137" y="4527636"/>
            <a:ext cx="871654" cy="5320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Average"/>
              <a:buChar char="●"/>
              <a:defRPr sz="1800" b="0" i="0" u="none" strike="noStrike" cap="non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Average"/>
              <a:buChar char="○"/>
              <a:defRPr sz="1400" b="0" i="0" u="none" strike="noStrike" cap="non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Average"/>
              <a:buChar char="■"/>
              <a:defRPr sz="1400" b="0" i="0" u="none" strike="noStrike" cap="non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Average"/>
              <a:buChar char="●"/>
              <a:defRPr sz="1400" b="0" i="0" u="none" strike="noStrike" cap="non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Average"/>
              <a:buChar char="○"/>
              <a:defRPr sz="1400" b="0" i="0" u="none" strike="noStrike" cap="non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Average"/>
              <a:buChar char="■"/>
              <a:defRPr sz="1400" b="0" i="0" u="none" strike="noStrike" cap="non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Average"/>
              <a:buChar char="●"/>
              <a:defRPr sz="1400" b="0" i="0" u="none" strike="noStrike" cap="non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Average"/>
              <a:buChar char="○"/>
              <a:defRPr sz="1400" b="0" i="0" u="none" strike="noStrike" cap="non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accent3"/>
              </a:buClr>
              <a:buSzPts val="1400"/>
              <a:buFont typeface="Average"/>
              <a:buChar char="■"/>
              <a:defRPr sz="1400" b="0" i="0" u="none" strike="noStrike" cap="non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9pPr>
          </a:lstStyle>
          <a:p>
            <a:pPr marL="114300" indent="0">
              <a:buNone/>
            </a:pPr>
            <a:r>
              <a:rPr lang="en-US" dirty="0"/>
              <a:t>2016</a:t>
            </a:r>
          </a:p>
        </p:txBody>
      </p:sp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3AD36CEF-3D04-4F7C-90A4-10408FF4091C}"/>
              </a:ext>
            </a:extLst>
          </p:cNvPr>
          <p:cNvSpPr txBox="1">
            <a:spLocks/>
          </p:cNvSpPr>
          <p:nvPr/>
        </p:nvSpPr>
        <p:spPr>
          <a:xfrm>
            <a:off x="2009411" y="4557756"/>
            <a:ext cx="2710280" cy="5198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Average"/>
              <a:buChar char="●"/>
              <a:defRPr sz="1800" b="0" i="0" u="none" strike="noStrike" cap="non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Average"/>
              <a:buChar char="○"/>
              <a:defRPr sz="1400" b="0" i="0" u="none" strike="noStrike" cap="non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Average"/>
              <a:buChar char="■"/>
              <a:defRPr sz="1400" b="0" i="0" u="none" strike="noStrike" cap="non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Average"/>
              <a:buChar char="●"/>
              <a:defRPr sz="1400" b="0" i="0" u="none" strike="noStrike" cap="non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Average"/>
              <a:buChar char="○"/>
              <a:defRPr sz="1400" b="0" i="0" u="none" strike="noStrike" cap="non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Average"/>
              <a:buChar char="■"/>
              <a:defRPr sz="1400" b="0" i="0" u="none" strike="noStrike" cap="non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Average"/>
              <a:buChar char="●"/>
              <a:defRPr sz="1400" b="0" i="0" u="none" strike="noStrike" cap="non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Average"/>
              <a:buChar char="○"/>
              <a:defRPr sz="1400" b="0" i="0" u="none" strike="noStrike" cap="non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accent3"/>
              </a:buClr>
              <a:buSzPts val="1400"/>
              <a:buFont typeface="Average"/>
              <a:buChar char="■"/>
              <a:defRPr sz="1400" b="0" i="0" u="none" strike="noStrike" cap="non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9pPr>
          </a:lstStyle>
          <a:p>
            <a:r>
              <a:rPr lang="en-US" sz="1400" dirty="0"/>
              <a:t>EPA Health Advisory</a:t>
            </a:r>
          </a:p>
        </p:txBody>
      </p:sp>
      <p:sp>
        <p:nvSpPr>
          <p:cNvPr id="13" name="Text Placeholder 2">
            <a:extLst>
              <a:ext uri="{FF2B5EF4-FFF2-40B4-BE49-F238E27FC236}">
                <a16:creationId xmlns:a16="http://schemas.microsoft.com/office/drawing/2014/main" id="{7E1B24D1-7FBA-4713-B329-B7BBA2F64DA5}"/>
              </a:ext>
            </a:extLst>
          </p:cNvPr>
          <p:cNvSpPr txBox="1">
            <a:spLocks/>
          </p:cNvSpPr>
          <p:nvPr/>
        </p:nvSpPr>
        <p:spPr>
          <a:xfrm>
            <a:off x="1977691" y="1406674"/>
            <a:ext cx="3250109" cy="4977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Average"/>
              <a:buChar char="●"/>
              <a:defRPr sz="1800" b="0" i="0" u="none" strike="noStrike" cap="non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Average"/>
              <a:buChar char="○"/>
              <a:defRPr sz="1400" b="0" i="0" u="none" strike="noStrike" cap="non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Average"/>
              <a:buChar char="■"/>
              <a:defRPr sz="1400" b="0" i="0" u="none" strike="noStrike" cap="non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Average"/>
              <a:buChar char="●"/>
              <a:defRPr sz="1400" b="0" i="0" u="none" strike="noStrike" cap="non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Average"/>
              <a:buChar char="○"/>
              <a:defRPr sz="1400" b="0" i="0" u="none" strike="noStrike" cap="non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Average"/>
              <a:buChar char="■"/>
              <a:defRPr sz="1400" b="0" i="0" u="none" strike="noStrike" cap="non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Average"/>
              <a:buChar char="●"/>
              <a:defRPr sz="1400" b="0" i="0" u="none" strike="noStrike" cap="non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Average"/>
              <a:buChar char="○"/>
              <a:defRPr sz="1400" b="0" i="0" u="none" strike="noStrike" cap="non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accent3"/>
              </a:buClr>
              <a:buSzPts val="1400"/>
              <a:buFont typeface="Average"/>
              <a:buChar char="■"/>
              <a:defRPr sz="1400" b="0" i="0" u="none" strike="noStrike" cap="non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9pPr>
          </a:lstStyle>
          <a:p>
            <a:r>
              <a:rPr lang="en-US" sz="1400" dirty="0"/>
              <a:t>Studies indicate liver damage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DFA1E722-8439-4944-8596-57DE02D725D2}"/>
              </a:ext>
            </a:extLst>
          </p:cNvPr>
          <p:cNvCxnSpPr>
            <a:cxnSpLocks/>
          </p:cNvCxnSpPr>
          <p:nvPr/>
        </p:nvCxnSpPr>
        <p:spPr>
          <a:xfrm>
            <a:off x="1966066" y="0"/>
            <a:ext cx="11625" cy="5273749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 Placeholder 2">
            <a:extLst>
              <a:ext uri="{FF2B5EF4-FFF2-40B4-BE49-F238E27FC236}">
                <a16:creationId xmlns:a16="http://schemas.microsoft.com/office/drawing/2014/main" id="{B5F8A518-D551-41A7-B018-45983CEFA8C2}"/>
              </a:ext>
            </a:extLst>
          </p:cNvPr>
          <p:cNvSpPr txBox="1">
            <a:spLocks/>
          </p:cNvSpPr>
          <p:nvPr/>
        </p:nvSpPr>
        <p:spPr>
          <a:xfrm>
            <a:off x="1979811" y="1964139"/>
            <a:ext cx="4432135" cy="5198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Average"/>
              <a:buChar char="●"/>
              <a:defRPr sz="1800" b="0" i="0" u="none" strike="noStrike" cap="non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Average"/>
              <a:buChar char="○"/>
              <a:defRPr sz="1400" b="0" i="0" u="none" strike="noStrike" cap="non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Average"/>
              <a:buChar char="■"/>
              <a:defRPr sz="1400" b="0" i="0" u="none" strike="noStrike" cap="non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Average"/>
              <a:buChar char="●"/>
              <a:defRPr sz="1400" b="0" i="0" u="none" strike="noStrike" cap="non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Average"/>
              <a:buChar char="○"/>
              <a:defRPr sz="1400" b="0" i="0" u="none" strike="noStrike" cap="non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Average"/>
              <a:buChar char="■"/>
              <a:defRPr sz="1400" b="0" i="0" u="none" strike="noStrike" cap="non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Average"/>
              <a:buChar char="●"/>
              <a:defRPr sz="1400" b="0" i="0" u="none" strike="noStrike" cap="non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Average"/>
              <a:buChar char="○"/>
              <a:defRPr sz="1400" b="0" i="0" u="none" strike="noStrike" cap="non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accent3"/>
              </a:buClr>
              <a:buSzPts val="1400"/>
              <a:buFont typeface="Average"/>
              <a:buChar char="■"/>
              <a:defRPr sz="1400" b="0" i="0" u="none" strike="noStrike" cap="non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9pPr>
          </a:lstStyle>
          <a:p>
            <a:r>
              <a:rPr lang="en-US" sz="1400" dirty="0"/>
              <a:t>Adverse environmental effects indicated</a:t>
            </a:r>
          </a:p>
        </p:txBody>
      </p:sp>
      <p:sp>
        <p:nvSpPr>
          <p:cNvPr id="16" name="Text Placeholder 2">
            <a:extLst>
              <a:ext uri="{FF2B5EF4-FFF2-40B4-BE49-F238E27FC236}">
                <a16:creationId xmlns:a16="http://schemas.microsoft.com/office/drawing/2014/main" id="{913F5DCF-3ECC-4B04-9D36-E4987EF6EDA6}"/>
              </a:ext>
            </a:extLst>
          </p:cNvPr>
          <p:cNvSpPr txBox="1">
            <a:spLocks/>
          </p:cNvSpPr>
          <p:nvPr/>
        </p:nvSpPr>
        <p:spPr>
          <a:xfrm>
            <a:off x="1065172" y="2430502"/>
            <a:ext cx="871654" cy="5320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Average"/>
              <a:buChar char="●"/>
              <a:defRPr sz="1800" b="0" i="0" u="none" strike="noStrike" cap="non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Average"/>
              <a:buChar char="○"/>
              <a:defRPr sz="1400" b="0" i="0" u="none" strike="noStrike" cap="non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Average"/>
              <a:buChar char="■"/>
              <a:defRPr sz="1400" b="0" i="0" u="none" strike="noStrike" cap="non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Average"/>
              <a:buChar char="●"/>
              <a:defRPr sz="1400" b="0" i="0" u="none" strike="noStrike" cap="non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Average"/>
              <a:buChar char="○"/>
              <a:defRPr sz="1400" b="0" i="0" u="none" strike="noStrike" cap="non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Average"/>
              <a:buChar char="■"/>
              <a:defRPr sz="1400" b="0" i="0" u="none" strike="noStrike" cap="non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Average"/>
              <a:buChar char="●"/>
              <a:defRPr sz="1400" b="0" i="0" u="none" strike="noStrike" cap="non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Average"/>
              <a:buChar char="○"/>
              <a:defRPr sz="1400" b="0" i="0" u="none" strike="noStrike" cap="non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accent3"/>
              </a:buClr>
              <a:buSzPts val="1400"/>
              <a:buFont typeface="Average"/>
              <a:buChar char="■"/>
              <a:defRPr sz="1400" b="0" i="0" u="none" strike="noStrike" cap="non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9pPr>
          </a:lstStyle>
          <a:p>
            <a:pPr marL="114300" indent="0">
              <a:buNone/>
            </a:pPr>
            <a:r>
              <a:rPr lang="en-US" dirty="0"/>
              <a:t>1999</a:t>
            </a:r>
          </a:p>
        </p:txBody>
      </p:sp>
      <p:sp>
        <p:nvSpPr>
          <p:cNvPr id="17" name="Text Placeholder 2">
            <a:extLst>
              <a:ext uri="{FF2B5EF4-FFF2-40B4-BE49-F238E27FC236}">
                <a16:creationId xmlns:a16="http://schemas.microsoft.com/office/drawing/2014/main" id="{35883969-BADC-46EE-9F44-26D0894D0F06}"/>
              </a:ext>
            </a:extLst>
          </p:cNvPr>
          <p:cNvSpPr txBox="1">
            <a:spLocks/>
          </p:cNvSpPr>
          <p:nvPr/>
        </p:nvSpPr>
        <p:spPr>
          <a:xfrm>
            <a:off x="1979811" y="2461809"/>
            <a:ext cx="6110998" cy="5198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Average"/>
              <a:buChar char="●"/>
              <a:defRPr sz="1800" b="0" i="0" u="none" strike="noStrike" cap="non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Average"/>
              <a:buChar char="○"/>
              <a:defRPr sz="1400" b="0" i="0" u="none" strike="noStrike" cap="non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Average"/>
              <a:buChar char="■"/>
              <a:defRPr sz="1400" b="0" i="0" u="none" strike="noStrike" cap="non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Average"/>
              <a:buChar char="●"/>
              <a:defRPr sz="1400" b="0" i="0" u="none" strike="noStrike" cap="non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Average"/>
              <a:buChar char="○"/>
              <a:defRPr sz="1400" b="0" i="0" u="none" strike="noStrike" cap="non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Average"/>
              <a:buChar char="■"/>
              <a:defRPr sz="1400" b="0" i="0" u="none" strike="noStrike" cap="non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Average"/>
              <a:buChar char="●"/>
              <a:defRPr sz="1400" b="0" i="0" u="none" strike="noStrike" cap="non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Average"/>
              <a:buChar char="○"/>
              <a:defRPr sz="1400" b="0" i="0" u="none" strike="noStrike" cap="non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accent3"/>
              </a:buClr>
              <a:buSzPts val="1400"/>
              <a:buFont typeface="Average"/>
              <a:buChar char="■"/>
              <a:defRPr sz="1400" b="0" i="0" u="none" strike="noStrike" cap="non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9pPr>
          </a:lstStyle>
          <a:p>
            <a:r>
              <a:rPr lang="en-US" sz="1400" dirty="0"/>
              <a:t>Contamination appearing in blood banks around the country</a:t>
            </a:r>
          </a:p>
        </p:txBody>
      </p:sp>
      <p:sp>
        <p:nvSpPr>
          <p:cNvPr id="18" name="Text Placeholder 2">
            <a:extLst>
              <a:ext uri="{FF2B5EF4-FFF2-40B4-BE49-F238E27FC236}">
                <a16:creationId xmlns:a16="http://schemas.microsoft.com/office/drawing/2014/main" id="{7085CB6D-75B1-4204-B7F7-BA8699318719}"/>
              </a:ext>
            </a:extLst>
          </p:cNvPr>
          <p:cNvSpPr txBox="1">
            <a:spLocks/>
          </p:cNvSpPr>
          <p:nvPr/>
        </p:nvSpPr>
        <p:spPr>
          <a:xfrm>
            <a:off x="1065172" y="2950241"/>
            <a:ext cx="871654" cy="5320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Average"/>
              <a:buChar char="●"/>
              <a:defRPr sz="1800" b="0" i="0" u="none" strike="noStrike" cap="non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Average"/>
              <a:buChar char="○"/>
              <a:defRPr sz="1400" b="0" i="0" u="none" strike="noStrike" cap="non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Average"/>
              <a:buChar char="■"/>
              <a:defRPr sz="1400" b="0" i="0" u="none" strike="noStrike" cap="non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Average"/>
              <a:buChar char="●"/>
              <a:defRPr sz="1400" b="0" i="0" u="none" strike="noStrike" cap="non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Average"/>
              <a:buChar char="○"/>
              <a:defRPr sz="1400" b="0" i="0" u="none" strike="noStrike" cap="non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Average"/>
              <a:buChar char="■"/>
              <a:defRPr sz="1400" b="0" i="0" u="none" strike="noStrike" cap="non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Average"/>
              <a:buChar char="●"/>
              <a:defRPr sz="1400" b="0" i="0" u="none" strike="noStrike" cap="non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Average"/>
              <a:buChar char="○"/>
              <a:defRPr sz="1400" b="0" i="0" u="none" strike="noStrike" cap="non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accent3"/>
              </a:buClr>
              <a:buSzPts val="1400"/>
              <a:buFont typeface="Average"/>
              <a:buChar char="■"/>
              <a:defRPr sz="1400" b="0" i="0" u="none" strike="noStrike" cap="non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9pPr>
          </a:lstStyle>
          <a:p>
            <a:pPr marL="114300" indent="0">
              <a:buNone/>
            </a:pPr>
            <a:r>
              <a:rPr lang="en-US" dirty="0"/>
              <a:t>2005</a:t>
            </a:r>
          </a:p>
        </p:txBody>
      </p:sp>
      <p:sp>
        <p:nvSpPr>
          <p:cNvPr id="19" name="Text Placeholder 2">
            <a:extLst>
              <a:ext uri="{FF2B5EF4-FFF2-40B4-BE49-F238E27FC236}">
                <a16:creationId xmlns:a16="http://schemas.microsoft.com/office/drawing/2014/main" id="{ADE6A02E-CA6D-4F82-93F0-2AB392C35CF4}"/>
              </a:ext>
            </a:extLst>
          </p:cNvPr>
          <p:cNvSpPr txBox="1">
            <a:spLocks/>
          </p:cNvSpPr>
          <p:nvPr/>
        </p:nvSpPr>
        <p:spPr>
          <a:xfrm>
            <a:off x="1991793" y="2977484"/>
            <a:ext cx="6110998" cy="5198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Average"/>
              <a:buChar char="●"/>
              <a:defRPr sz="1800" b="0" i="0" u="none" strike="noStrike" cap="non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Average"/>
              <a:buChar char="○"/>
              <a:defRPr sz="1400" b="0" i="0" u="none" strike="noStrike" cap="non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Average"/>
              <a:buChar char="■"/>
              <a:defRPr sz="1400" b="0" i="0" u="none" strike="noStrike" cap="non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Average"/>
              <a:buChar char="●"/>
              <a:defRPr sz="1400" b="0" i="0" u="none" strike="noStrike" cap="non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Average"/>
              <a:buChar char="○"/>
              <a:defRPr sz="1400" b="0" i="0" u="none" strike="noStrike" cap="non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Average"/>
              <a:buChar char="■"/>
              <a:defRPr sz="1400" b="0" i="0" u="none" strike="noStrike" cap="non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Average"/>
              <a:buChar char="●"/>
              <a:defRPr sz="1400" b="0" i="0" u="none" strike="noStrike" cap="non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Average"/>
              <a:buChar char="○"/>
              <a:defRPr sz="1400" b="0" i="0" u="none" strike="noStrike" cap="non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accent3"/>
              </a:buClr>
              <a:buSzPts val="1400"/>
              <a:buFont typeface="Average"/>
              <a:buChar char="■"/>
              <a:defRPr sz="1400" b="0" i="0" u="none" strike="noStrike" cap="non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9pPr>
          </a:lstStyle>
          <a:p>
            <a:r>
              <a:rPr lang="en-US" sz="1400" dirty="0"/>
              <a:t>EPA declare “likely” carcinogen</a:t>
            </a:r>
          </a:p>
        </p:txBody>
      </p:sp>
      <p:sp>
        <p:nvSpPr>
          <p:cNvPr id="20" name="Text Placeholder 2">
            <a:extLst>
              <a:ext uri="{FF2B5EF4-FFF2-40B4-BE49-F238E27FC236}">
                <a16:creationId xmlns:a16="http://schemas.microsoft.com/office/drawing/2014/main" id="{3052BBEF-0A7B-4F85-88C3-47C9B3CD7B09}"/>
              </a:ext>
            </a:extLst>
          </p:cNvPr>
          <p:cNvSpPr txBox="1">
            <a:spLocks/>
          </p:cNvSpPr>
          <p:nvPr/>
        </p:nvSpPr>
        <p:spPr>
          <a:xfrm>
            <a:off x="1051070" y="3488886"/>
            <a:ext cx="871654" cy="5320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Average"/>
              <a:buChar char="●"/>
              <a:defRPr sz="1800" b="0" i="0" u="none" strike="noStrike" cap="non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Average"/>
              <a:buChar char="○"/>
              <a:defRPr sz="1400" b="0" i="0" u="none" strike="noStrike" cap="non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Average"/>
              <a:buChar char="■"/>
              <a:defRPr sz="1400" b="0" i="0" u="none" strike="noStrike" cap="non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Average"/>
              <a:buChar char="●"/>
              <a:defRPr sz="1400" b="0" i="0" u="none" strike="noStrike" cap="non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Average"/>
              <a:buChar char="○"/>
              <a:defRPr sz="1400" b="0" i="0" u="none" strike="noStrike" cap="non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Average"/>
              <a:buChar char="■"/>
              <a:defRPr sz="1400" b="0" i="0" u="none" strike="noStrike" cap="non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Average"/>
              <a:buChar char="●"/>
              <a:defRPr sz="1400" b="0" i="0" u="none" strike="noStrike" cap="non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Average"/>
              <a:buChar char="○"/>
              <a:defRPr sz="1400" b="0" i="0" u="none" strike="noStrike" cap="non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accent3"/>
              </a:buClr>
              <a:buSzPts val="1400"/>
              <a:buFont typeface="Average"/>
              <a:buChar char="■"/>
              <a:defRPr sz="1400" b="0" i="0" u="none" strike="noStrike" cap="non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9pPr>
          </a:lstStyle>
          <a:p>
            <a:pPr marL="114300" indent="0">
              <a:buNone/>
            </a:pPr>
            <a:r>
              <a:rPr lang="en-US" dirty="0"/>
              <a:t>2007</a:t>
            </a:r>
          </a:p>
        </p:txBody>
      </p:sp>
      <p:sp>
        <p:nvSpPr>
          <p:cNvPr id="21" name="Text Placeholder 2">
            <a:extLst>
              <a:ext uri="{FF2B5EF4-FFF2-40B4-BE49-F238E27FC236}">
                <a16:creationId xmlns:a16="http://schemas.microsoft.com/office/drawing/2014/main" id="{D3DE2FAC-34E7-44ED-9186-004E12FE4B1C}"/>
              </a:ext>
            </a:extLst>
          </p:cNvPr>
          <p:cNvSpPr txBox="1">
            <a:spLocks/>
          </p:cNvSpPr>
          <p:nvPr/>
        </p:nvSpPr>
        <p:spPr>
          <a:xfrm>
            <a:off x="1985038" y="3525246"/>
            <a:ext cx="6110998" cy="5198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Average"/>
              <a:buChar char="●"/>
              <a:defRPr sz="1800" b="0" i="0" u="none" strike="noStrike" cap="non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Average"/>
              <a:buChar char="○"/>
              <a:defRPr sz="1400" b="0" i="0" u="none" strike="noStrike" cap="non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Average"/>
              <a:buChar char="■"/>
              <a:defRPr sz="1400" b="0" i="0" u="none" strike="noStrike" cap="non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Average"/>
              <a:buChar char="●"/>
              <a:defRPr sz="1400" b="0" i="0" u="none" strike="noStrike" cap="non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Average"/>
              <a:buChar char="○"/>
              <a:defRPr sz="1400" b="0" i="0" u="none" strike="noStrike" cap="non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Average"/>
              <a:buChar char="■"/>
              <a:defRPr sz="1400" b="0" i="0" u="none" strike="noStrike" cap="non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Average"/>
              <a:buChar char="●"/>
              <a:defRPr sz="1400" b="0" i="0" u="none" strike="noStrike" cap="non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Average"/>
              <a:buChar char="○"/>
              <a:defRPr sz="1400" b="0" i="0" u="none" strike="noStrike" cap="non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accent3"/>
              </a:buClr>
              <a:buSzPts val="1400"/>
              <a:buFont typeface="Average"/>
              <a:buChar char="■"/>
              <a:defRPr sz="1400" b="0" i="0" u="none" strike="noStrike" cap="non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9pPr>
          </a:lstStyle>
          <a:p>
            <a:r>
              <a:rPr lang="en-US" sz="1400" dirty="0"/>
              <a:t>Estimated to be in 98% of American’s bloodstreams</a:t>
            </a:r>
          </a:p>
        </p:txBody>
      </p:sp>
      <p:sp>
        <p:nvSpPr>
          <p:cNvPr id="22" name="Text Placeholder 2">
            <a:extLst>
              <a:ext uri="{FF2B5EF4-FFF2-40B4-BE49-F238E27FC236}">
                <a16:creationId xmlns:a16="http://schemas.microsoft.com/office/drawing/2014/main" id="{D64EA271-702B-4F48-A10D-CBE5D840C6CA}"/>
              </a:ext>
            </a:extLst>
          </p:cNvPr>
          <p:cNvSpPr txBox="1">
            <a:spLocks/>
          </p:cNvSpPr>
          <p:nvPr/>
        </p:nvSpPr>
        <p:spPr>
          <a:xfrm>
            <a:off x="1061137" y="4008625"/>
            <a:ext cx="871654" cy="5320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Average"/>
              <a:buChar char="●"/>
              <a:defRPr sz="1800" b="0" i="0" u="none" strike="noStrike" cap="non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Average"/>
              <a:buChar char="○"/>
              <a:defRPr sz="1400" b="0" i="0" u="none" strike="noStrike" cap="non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Average"/>
              <a:buChar char="■"/>
              <a:defRPr sz="1400" b="0" i="0" u="none" strike="noStrike" cap="non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Average"/>
              <a:buChar char="●"/>
              <a:defRPr sz="1400" b="0" i="0" u="none" strike="noStrike" cap="non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Average"/>
              <a:buChar char="○"/>
              <a:defRPr sz="1400" b="0" i="0" u="none" strike="noStrike" cap="non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Average"/>
              <a:buChar char="■"/>
              <a:defRPr sz="1400" b="0" i="0" u="none" strike="noStrike" cap="non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Average"/>
              <a:buChar char="●"/>
              <a:defRPr sz="1400" b="0" i="0" u="none" strike="noStrike" cap="non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Average"/>
              <a:buChar char="○"/>
              <a:defRPr sz="1400" b="0" i="0" u="none" strike="noStrike" cap="non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accent3"/>
              </a:buClr>
              <a:buSzPts val="1400"/>
              <a:buFont typeface="Average"/>
              <a:buChar char="■"/>
              <a:defRPr sz="1400" b="0" i="0" u="none" strike="noStrike" cap="non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9pPr>
          </a:lstStyle>
          <a:p>
            <a:pPr marL="114300" indent="0">
              <a:buNone/>
            </a:pPr>
            <a:r>
              <a:rPr lang="en-US" dirty="0"/>
              <a:t>2011</a:t>
            </a:r>
          </a:p>
        </p:txBody>
      </p:sp>
      <p:sp>
        <p:nvSpPr>
          <p:cNvPr id="23" name="Text Placeholder 2">
            <a:extLst>
              <a:ext uri="{FF2B5EF4-FFF2-40B4-BE49-F238E27FC236}">
                <a16:creationId xmlns:a16="http://schemas.microsoft.com/office/drawing/2014/main" id="{6F29D9B0-48FD-4352-B5B0-6C7C7E023091}"/>
              </a:ext>
            </a:extLst>
          </p:cNvPr>
          <p:cNvSpPr txBox="1">
            <a:spLocks/>
          </p:cNvSpPr>
          <p:nvPr/>
        </p:nvSpPr>
        <p:spPr>
          <a:xfrm>
            <a:off x="1991793" y="4041501"/>
            <a:ext cx="6110998" cy="5198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Average"/>
              <a:buChar char="●"/>
              <a:defRPr sz="1800" b="0" i="0" u="none" strike="noStrike" cap="non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Average"/>
              <a:buChar char="○"/>
              <a:defRPr sz="1400" b="0" i="0" u="none" strike="noStrike" cap="non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Average"/>
              <a:buChar char="■"/>
              <a:defRPr sz="1400" b="0" i="0" u="none" strike="noStrike" cap="non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Average"/>
              <a:buChar char="●"/>
              <a:defRPr sz="1400" b="0" i="0" u="none" strike="noStrike" cap="non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Average"/>
              <a:buChar char="○"/>
              <a:defRPr sz="1400" b="0" i="0" u="none" strike="noStrike" cap="non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Average"/>
              <a:buChar char="■"/>
              <a:defRPr sz="1400" b="0" i="0" u="none" strike="noStrike" cap="non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Average"/>
              <a:buChar char="●"/>
              <a:defRPr sz="1400" b="0" i="0" u="none" strike="noStrike" cap="non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Average"/>
              <a:buChar char="○"/>
              <a:defRPr sz="1400" b="0" i="0" u="none" strike="noStrike" cap="non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accent3"/>
              </a:buClr>
              <a:buSzPts val="1400"/>
              <a:buFont typeface="Average"/>
              <a:buChar char="■"/>
              <a:defRPr sz="1400" b="0" i="0" u="none" strike="noStrike" cap="non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9pPr>
          </a:lstStyle>
          <a:p>
            <a:r>
              <a:rPr lang="en-US" sz="1400" dirty="0"/>
              <a:t>Detected in groundwater</a:t>
            </a:r>
          </a:p>
        </p:txBody>
      </p:sp>
    </p:spTree>
    <p:extLst>
      <p:ext uri="{BB962C8B-B14F-4D97-AF65-F5344CB8AC3E}">
        <p14:creationId xmlns:p14="http://schemas.microsoft.com/office/powerpoint/2010/main" val="323389523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8818C2-F696-47E2-AD06-C723262550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2100" y="1502643"/>
            <a:ext cx="3999900" cy="572700"/>
          </a:xfrm>
        </p:spPr>
        <p:txBody>
          <a:bodyPr/>
          <a:lstStyle/>
          <a:p>
            <a:r>
              <a:rPr lang="en-US" dirty="0"/>
              <a:t>Diana Maher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47F9A33-880C-47BF-8B11-32DA1F1EB62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72100" y="2210093"/>
            <a:ext cx="3999900" cy="3416400"/>
          </a:xfrm>
        </p:spPr>
        <p:txBody>
          <a:bodyPr/>
          <a:lstStyle/>
          <a:p>
            <a:r>
              <a:rPr lang="en-US" sz="2000" dirty="0"/>
              <a:t>Education Coordinator</a:t>
            </a:r>
          </a:p>
          <a:p>
            <a:r>
              <a:rPr lang="en-US" sz="2000" dirty="0">
                <a:hlinkClick r:id="rId3"/>
              </a:rPr>
              <a:t>dmaher@schuylkillriver.org</a:t>
            </a:r>
            <a:r>
              <a:rPr lang="en-US" sz="2000" dirty="0"/>
              <a:t>	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86E24BA-7033-4CB8-9822-4229C9D3D45A}"/>
              </a:ext>
            </a:extLst>
          </p:cNvPr>
          <p:cNvSpPr>
            <a:spLocks noGrp="1"/>
          </p:cNvSpPr>
          <p:nvPr>
            <p:ph type="body" idx="2"/>
          </p:nvPr>
        </p:nvSpPr>
        <p:spPr>
          <a:xfrm>
            <a:off x="4572000" y="2210093"/>
            <a:ext cx="3999900" cy="3416400"/>
          </a:xfrm>
        </p:spPr>
        <p:txBody>
          <a:bodyPr/>
          <a:lstStyle/>
          <a:p>
            <a:r>
              <a:rPr lang="en-US" sz="2000" dirty="0"/>
              <a:t>Education Director</a:t>
            </a:r>
          </a:p>
          <a:p>
            <a:r>
              <a:rPr lang="en-US" sz="2000" dirty="0">
                <a:hlinkClick r:id="rId4"/>
              </a:rPr>
              <a:t>scrothers@schuylkillriver.org</a:t>
            </a:r>
            <a:r>
              <a:rPr lang="en-US" sz="2000" dirty="0"/>
              <a:t> 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9CC116BD-D44E-46ED-836E-4AD0EA328DEB}"/>
              </a:ext>
            </a:extLst>
          </p:cNvPr>
          <p:cNvSpPr txBox="1">
            <a:spLocks/>
          </p:cNvSpPr>
          <p:nvPr/>
        </p:nvSpPr>
        <p:spPr>
          <a:xfrm>
            <a:off x="4572000" y="1502643"/>
            <a:ext cx="39999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 b="0" i="0" u="none" strike="noStrike" cap="none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 b="0" i="0" u="none" strike="noStrike" cap="none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 b="0" i="0" u="none" strike="noStrike" cap="none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 b="0" i="0" u="none" strike="noStrike" cap="none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 b="0" i="0" u="none" strike="noStrike" cap="none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 b="0" i="0" u="none" strike="noStrike" cap="none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 b="0" i="0" u="none" strike="noStrike" cap="none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 b="0" i="0" u="none" strike="noStrike" cap="none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 b="0" i="0" u="none" strike="noStrike" cap="none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9pPr>
          </a:lstStyle>
          <a:p>
            <a:r>
              <a:rPr lang="en-US" dirty="0"/>
              <a:t>Sarah Crothers</a:t>
            </a:r>
          </a:p>
        </p:txBody>
      </p:sp>
    </p:spTree>
    <p:extLst>
      <p:ext uri="{BB962C8B-B14F-4D97-AF65-F5344CB8AC3E}">
        <p14:creationId xmlns:p14="http://schemas.microsoft.com/office/powerpoint/2010/main" val="346680033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7E44E4-56CA-42B1-978B-E8558D7D7A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5500" y="1081400"/>
            <a:ext cx="4045200" cy="1710300"/>
          </a:xfrm>
        </p:spPr>
        <p:txBody>
          <a:bodyPr wrap="square" anchor="b">
            <a:normAutofit/>
          </a:bodyPr>
          <a:lstStyle/>
          <a:p>
            <a:r>
              <a:rPr lang="en-US" dirty="0"/>
              <a:t>Discussion</a:t>
            </a:r>
          </a:p>
        </p:txBody>
      </p:sp>
      <p:sp>
        <p:nvSpPr>
          <p:cNvPr id="8" name="Subtitle 2">
            <a:extLst>
              <a:ext uri="{FF2B5EF4-FFF2-40B4-BE49-F238E27FC236}">
                <a16:creationId xmlns:a16="http://schemas.microsoft.com/office/drawing/2014/main" id="{D86C87B3-2C7B-4159-AE01-CFF0A8B0B8F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65500" y="2845201"/>
            <a:ext cx="4045200" cy="1345500"/>
          </a:xfrm>
        </p:spPr>
        <p:txBody>
          <a:bodyPr/>
          <a:lstStyle/>
          <a:p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695089A-7BB4-42B9-B283-52561625BFFE}"/>
              </a:ext>
            </a:extLst>
          </p:cNvPr>
          <p:cNvSpPr>
            <a:spLocks noGrp="1"/>
          </p:cNvSpPr>
          <p:nvPr>
            <p:ph type="body" idx="2"/>
          </p:nvPr>
        </p:nvSpPr>
        <p:spPr>
          <a:xfrm>
            <a:off x="4939500" y="724200"/>
            <a:ext cx="3837000" cy="3695100"/>
          </a:xfrm>
        </p:spPr>
        <p:txBody>
          <a:bodyPr wrap="square" anchor="ctr">
            <a:normAutofit/>
          </a:bodyPr>
          <a:lstStyle/>
          <a:p>
            <a:pPr>
              <a:spcAft>
                <a:spcPts val="600"/>
              </a:spcAft>
            </a:pPr>
            <a:r>
              <a:rPr lang="en-GB" dirty="0"/>
              <a:t>Why do you think it has taken so long for standards to be proposed?</a:t>
            </a:r>
            <a:endParaRPr lang="en-GB"/>
          </a:p>
          <a:p>
            <a:pPr>
              <a:spcAft>
                <a:spcPts val="600"/>
              </a:spcAft>
            </a:pPr>
            <a:r>
              <a:rPr lang="en-GB" dirty="0"/>
              <a:t>When do you think regulations should have been implemented?</a:t>
            </a:r>
            <a:endParaRPr lang="en-GB"/>
          </a:p>
          <a:p>
            <a:pPr>
              <a:spcAft>
                <a:spcPts val="600"/>
              </a:spcAft>
            </a:pPr>
            <a:r>
              <a:rPr lang="en-GB" dirty="0"/>
              <a:t>Do you think this issue is discussed enough?</a:t>
            </a:r>
            <a:endParaRPr lang="en-GB"/>
          </a:p>
          <a:p>
            <a:pPr>
              <a:spcAft>
                <a:spcPts val="600"/>
              </a:spcAft>
            </a:pPr>
            <a:r>
              <a:rPr lang="en-GB" dirty="0"/>
              <a:t>How do you think industry has affected government standards?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395568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F16B72-8143-47F7-8944-DEAF926F4F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Next Week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748A645-FF18-450B-A115-D7A92A9DC24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11700" y="1152475"/>
            <a:ext cx="8520600" cy="2192609"/>
          </a:xfrm>
        </p:spPr>
        <p:txBody>
          <a:bodyPr/>
          <a:lstStyle/>
          <a:p>
            <a:r>
              <a:rPr lang="en-US" sz="2200" dirty="0"/>
              <a:t>February 9</a:t>
            </a:r>
            <a:r>
              <a:rPr lang="en-US" sz="2200" baseline="30000" dirty="0"/>
              <a:t>th</a:t>
            </a:r>
            <a:r>
              <a:rPr lang="en-US" sz="2200" dirty="0"/>
              <a:t>, 6:00-7:00pm</a:t>
            </a:r>
          </a:p>
          <a:p>
            <a:pPr lvl="1">
              <a:spcBef>
                <a:spcPts val="0"/>
              </a:spcBef>
            </a:pPr>
            <a:r>
              <a:rPr lang="en-US" sz="2000" dirty="0"/>
              <a:t>Career and Educational Opportunities </a:t>
            </a:r>
          </a:p>
          <a:p>
            <a:r>
              <a:rPr lang="en-US" sz="2400" dirty="0"/>
              <a:t>Assignment:</a:t>
            </a:r>
          </a:p>
          <a:p>
            <a:pPr lvl="1">
              <a:spcBef>
                <a:spcPts val="0"/>
              </a:spcBef>
            </a:pPr>
            <a:r>
              <a:rPr lang="en-US" sz="2000" dirty="0"/>
              <a:t>Watershed Scavenger Hunt</a:t>
            </a:r>
          </a:p>
          <a:p>
            <a:pPr lvl="1">
              <a:spcBef>
                <a:spcPts val="0"/>
              </a:spcBef>
            </a:pPr>
            <a:r>
              <a:rPr lang="en-US" sz="2000" dirty="0"/>
              <a:t>Find it on our website schuylkillriver.org/seco</a:t>
            </a:r>
          </a:p>
        </p:txBody>
      </p:sp>
    </p:spTree>
    <p:extLst>
      <p:ext uri="{BB962C8B-B14F-4D97-AF65-F5344CB8AC3E}">
        <p14:creationId xmlns:p14="http://schemas.microsoft.com/office/powerpoint/2010/main" val="21455409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89628B-45E7-4685-9788-F2633FDBBF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7200" dirty="0"/>
              <a:t>Introductions</a:t>
            </a:r>
          </a:p>
        </p:txBody>
      </p:sp>
    </p:spTree>
    <p:extLst>
      <p:ext uri="{BB962C8B-B14F-4D97-AF65-F5344CB8AC3E}">
        <p14:creationId xmlns:p14="http://schemas.microsoft.com/office/powerpoint/2010/main" val="264803896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4B9C64-E823-4A45-B7EA-12A5681B4D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2171" y="678212"/>
            <a:ext cx="8520600" cy="572700"/>
          </a:xfrm>
        </p:spPr>
        <p:txBody>
          <a:bodyPr/>
          <a:lstStyle/>
          <a:p>
            <a:r>
              <a:rPr lang="en-US" dirty="0"/>
              <a:t>Before We Start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E42070A-13F9-4D5D-85D5-BB28DAA0A43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11700" y="1585731"/>
            <a:ext cx="8520600" cy="2983143"/>
          </a:xfrm>
        </p:spPr>
        <p:txBody>
          <a:bodyPr/>
          <a:lstStyle/>
          <a:p>
            <a:r>
              <a:rPr lang="en-US" dirty="0"/>
              <a:t>Make sure to sign </a:t>
            </a:r>
            <a:r>
              <a:rPr lang="en-US" dirty="0" err="1"/>
              <a:t>SmartWaiver</a:t>
            </a:r>
            <a:r>
              <a:rPr lang="en-US" dirty="0"/>
              <a:t> link</a:t>
            </a:r>
          </a:p>
          <a:p>
            <a:r>
              <a:rPr lang="en-US" dirty="0"/>
              <a:t>No risk to this program</a:t>
            </a:r>
          </a:p>
          <a:p>
            <a:r>
              <a:rPr lang="en-US" dirty="0"/>
              <a:t>Photo Release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F701CD8-C860-48E7-8968-5D179954843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76500" y="2980850"/>
            <a:ext cx="4191000" cy="1714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825614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An NHA is designated by the government </a:t>
            </a:r>
            <a:endParaRPr/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Encourages historic preservation of a landscape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Connects residents and visitors to the Schuylkill River to promote civic engagement and economic growth</a:t>
            </a:r>
            <a:endParaRPr/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Provides educational resources, hosts events, maintains health or river and trail</a:t>
            </a:r>
            <a:endParaRPr/>
          </a:p>
        </p:txBody>
      </p:sp>
      <p:pic>
        <p:nvPicPr>
          <p:cNvPr id="68" name="Google Shape;68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806005" y="295763"/>
            <a:ext cx="3531990" cy="871224"/>
          </a:xfrm>
          <a:prstGeom prst="rect">
            <a:avLst/>
          </a:prstGeom>
          <a:noFill/>
          <a:ln>
            <a:noFill/>
          </a:ln>
        </p:spPr>
      </p:pic>
      <p:pic>
        <p:nvPicPr>
          <p:cNvPr id="69" name="Google Shape;69;p1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675725" y="2724925"/>
            <a:ext cx="4111574" cy="2418575"/>
          </a:xfrm>
          <a:prstGeom prst="rect">
            <a:avLst/>
          </a:prstGeom>
          <a:noFill/>
          <a:ln>
            <a:noFill/>
          </a:ln>
        </p:spPr>
      </p:pic>
      <p:sp>
        <p:nvSpPr>
          <p:cNvPr id="70" name="Google Shape;70;p14"/>
          <p:cNvSpPr txBox="1"/>
          <p:nvPr/>
        </p:nvSpPr>
        <p:spPr>
          <a:xfrm>
            <a:off x="4675725" y="4788775"/>
            <a:ext cx="1902600" cy="24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Average"/>
                <a:ea typeface="Average"/>
                <a:cs typeface="Average"/>
                <a:sym typeface="Average"/>
              </a:rPr>
              <a:t>Photo: GoPhillyGo</a:t>
            </a:r>
            <a:endParaRPr>
              <a:latin typeface="Average"/>
              <a:ea typeface="Average"/>
              <a:cs typeface="Average"/>
              <a:sym typeface="Average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6FF42B-1ED8-4A83-A426-56EE673DCC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Some Programs and Projects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F4EBFF4-15DE-493A-AFCC-E597C41A28E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11700" y="1152475"/>
            <a:ext cx="4864097" cy="3621544"/>
          </a:xfrm>
        </p:spPr>
        <p:txBody>
          <a:bodyPr/>
          <a:lstStyle/>
          <a:p>
            <a:r>
              <a:rPr lang="en-US" dirty="0"/>
              <a:t>Maintenance and development of Schuylkill River Trail</a:t>
            </a:r>
          </a:p>
          <a:p>
            <a:pPr lvl="1">
              <a:spcBef>
                <a:spcPts val="0"/>
              </a:spcBef>
            </a:pPr>
            <a:r>
              <a:rPr lang="en-US" dirty="0"/>
              <a:t>75 completed miles along the river</a:t>
            </a:r>
          </a:p>
          <a:p>
            <a:pPr lvl="1">
              <a:spcBef>
                <a:spcPts val="0"/>
              </a:spcBef>
            </a:pPr>
            <a:r>
              <a:rPr lang="en-US" dirty="0"/>
              <a:t>137 mile water trail</a:t>
            </a:r>
          </a:p>
          <a:p>
            <a:r>
              <a:rPr lang="en-US" dirty="0"/>
              <a:t>Community events</a:t>
            </a:r>
          </a:p>
          <a:p>
            <a:pPr lvl="1">
              <a:spcBef>
                <a:spcPts val="0"/>
              </a:spcBef>
            </a:pPr>
            <a:r>
              <a:rPr lang="en-US" dirty="0"/>
              <a:t>Ride for the River</a:t>
            </a:r>
          </a:p>
          <a:p>
            <a:pPr lvl="1">
              <a:spcBef>
                <a:spcPts val="0"/>
              </a:spcBef>
            </a:pPr>
            <a:r>
              <a:rPr lang="en-US" dirty="0"/>
              <a:t>Sojourn</a:t>
            </a:r>
          </a:p>
          <a:p>
            <a:r>
              <a:rPr lang="en-US" dirty="0"/>
              <a:t>Education</a:t>
            </a:r>
          </a:p>
          <a:p>
            <a:pPr lvl="1">
              <a:spcBef>
                <a:spcPts val="0"/>
              </a:spcBef>
            </a:pPr>
            <a:r>
              <a:rPr lang="en-US" dirty="0"/>
              <a:t>Schuylkill Explorers</a:t>
            </a:r>
          </a:p>
          <a:p>
            <a:pPr lvl="1">
              <a:spcBef>
                <a:spcPts val="0"/>
              </a:spcBef>
            </a:pPr>
            <a:r>
              <a:rPr lang="en-US" dirty="0"/>
              <a:t>Junior Ranger</a:t>
            </a:r>
          </a:p>
          <a:p>
            <a:pPr lvl="1">
              <a:spcBef>
                <a:spcPts val="0"/>
              </a:spcBef>
            </a:pPr>
            <a:r>
              <a:rPr lang="en-US" dirty="0"/>
              <a:t>Operation Pollination</a:t>
            </a:r>
          </a:p>
          <a:p>
            <a:pPr lvl="1">
              <a:spcBef>
                <a:spcPts val="0"/>
              </a:spcBef>
            </a:pPr>
            <a:r>
              <a:rPr lang="en-US" dirty="0"/>
              <a:t>SECO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0BA7679-67DA-4599-B405-917CFF9ADD8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75797" y="2860675"/>
            <a:ext cx="3656503" cy="205452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001D78E2-0F75-48FF-BE44-468D821D0A2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75797" y="445025"/>
            <a:ext cx="3656503" cy="2054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865315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Schuylkill Environmental Career Opportunities (E.C.O.)</a:t>
            </a:r>
            <a:endParaRPr/>
          </a:p>
        </p:txBody>
      </p:sp>
      <p:sp>
        <p:nvSpPr>
          <p:cNvPr id="76" name="Google Shape;76;p1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dirty="0"/>
              <a:t>Mission:</a:t>
            </a:r>
            <a:endParaRPr dirty="0"/>
          </a:p>
          <a:p>
            <a:pPr marL="914400" lvl="1" indent="-368300" algn="l" rtl="0">
              <a:spcBef>
                <a:spcPts val="0"/>
              </a:spcBef>
              <a:spcAft>
                <a:spcPts val="0"/>
              </a:spcAft>
              <a:buSzPts val="2200"/>
              <a:buChar char="○"/>
            </a:pPr>
            <a:r>
              <a:rPr lang="en" sz="2200" dirty="0"/>
              <a:t>Present high school students with environmentally-focused job opportunities in federal, state, nonprofit, local, and private sectors</a:t>
            </a:r>
            <a:endParaRPr sz="2200" dirty="0"/>
          </a:p>
          <a:p>
            <a:pPr marL="914400" lvl="1" indent="-368300" algn="l" rtl="0">
              <a:spcBef>
                <a:spcPts val="0"/>
              </a:spcBef>
              <a:spcAft>
                <a:spcPts val="0"/>
              </a:spcAft>
              <a:buSzPts val="2200"/>
              <a:buChar char="○"/>
            </a:pPr>
            <a:r>
              <a:rPr lang="en" sz="2200" dirty="0"/>
              <a:t>Provide hands-on educational opportunities that link students with the natural environment</a:t>
            </a:r>
            <a:endParaRPr sz="2200" dirty="0"/>
          </a:p>
          <a:p>
            <a:pPr marL="914400" lvl="1" indent="-368300" algn="l" rtl="0">
              <a:spcBef>
                <a:spcPts val="0"/>
              </a:spcBef>
              <a:spcAft>
                <a:spcPts val="0"/>
              </a:spcAft>
              <a:buSzPts val="2200"/>
              <a:buChar char="○"/>
            </a:pPr>
            <a:r>
              <a:rPr lang="en" sz="2200" dirty="0"/>
              <a:t>Inspire the next generation of watershed stewards. </a:t>
            </a:r>
            <a:endParaRPr sz="22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Schuylkill Environmental Careers Online Training</a:t>
            </a:r>
            <a:endParaRPr/>
          </a:p>
        </p:txBody>
      </p:sp>
      <p:sp>
        <p:nvSpPr>
          <p:cNvPr id="82" name="Google Shape;82;p16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Mission:</a:t>
            </a:r>
            <a:endParaRPr/>
          </a:p>
          <a:p>
            <a:pPr marL="914400" lvl="1" indent="-368300" algn="l" rtl="0">
              <a:spcBef>
                <a:spcPts val="0"/>
              </a:spcBef>
              <a:spcAft>
                <a:spcPts val="0"/>
              </a:spcAft>
              <a:buSzPts val="2200"/>
              <a:buChar char="○"/>
            </a:pPr>
            <a:r>
              <a:rPr lang="en" sz="2200"/>
              <a:t>Present students and young professionals with environmentally-focused job and educational  opportunities </a:t>
            </a:r>
            <a:endParaRPr sz="2200"/>
          </a:p>
          <a:p>
            <a:pPr marL="914400" lvl="1" indent="-368300" algn="l" rtl="0">
              <a:spcBef>
                <a:spcPts val="0"/>
              </a:spcBef>
              <a:spcAft>
                <a:spcPts val="0"/>
              </a:spcAft>
              <a:buSzPts val="2200"/>
              <a:buChar char="○"/>
            </a:pPr>
            <a:r>
              <a:rPr lang="en" sz="2200"/>
              <a:t>Provide participants with information and tips on how to enter any career field</a:t>
            </a:r>
            <a:endParaRPr sz="2200"/>
          </a:p>
          <a:p>
            <a:pPr marL="914400" lvl="1" indent="-368300" algn="l" rtl="0">
              <a:spcBef>
                <a:spcPts val="0"/>
              </a:spcBef>
              <a:spcAft>
                <a:spcPts val="0"/>
              </a:spcAft>
              <a:buSzPts val="2200"/>
              <a:buChar char="○"/>
            </a:pPr>
            <a:r>
              <a:rPr lang="en" sz="2200"/>
              <a:t>Discuss and learn more about environmental importance and emerging issues</a:t>
            </a:r>
            <a:endParaRPr sz="2200"/>
          </a:p>
          <a:p>
            <a:pPr marL="914400" lvl="1" indent="-368300" algn="l" rtl="0">
              <a:spcBef>
                <a:spcPts val="0"/>
              </a:spcBef>
              <a:spcAft>
                <a:spcPts val="0"/>
              </a:spcAft>
              <a:buSzPts val="2200"/>
              <a:buChar char="○"/>
            </a:pPr>
            <a:r>
              <a:rPr lang="en" sz="2200"/>
              <a:t>Provide a safe, socially-distant space for students young professionals to learn more about entering an environmental career field</a:t>
            </a:r>
            <a:endParaRPr sz="2200"/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17"/>
          <p:cNvSpPr txBox="1">
            <a:spLocks noGrp="1"/>
          </p:cNvSpPr>
          <p:nvPr>
            <p:ph type="title"/>
          </p:nvPr>
        </p:nvSpPr>
        <p:spPr>
          <a:xfrm>
            <a:off x="265500" y="1081400"/>
            <a:ext cx="4045200" cy="1710300"/>
          </a:xfrm>
        </p:spPr>
        <p:txBody>
          <a:bodyPr spcFirstLastPara="1" wrap="square" lIns="91425" tIns="91425" rIns="91425" bIns="91425" anchor="b" anchorCtr="0">
            <a:norm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Goals of SECOT</a:t>
            </a:r>
            <a:endParaRPr lang="en-US"/>
          </a:p>
        </p:txBody>
      </p:sp>
      <p:sp>
        <p:nvSpPr>
          <p:cNvPr id="93" name="Subtitle 2">
            <a:extLst>
              <a:ext uri="{FF2B5EF4-FFF2-40B4-BE49-F238E27FC236}">
                <a16:creationId xmlns:a16="http://schemas.microsoft.com/office/drawing/2014/main" id="{03C8CC2E-82EF-47D3-B03F-125DF317EB7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65500" y="2845201"/>
            <a:ext cx="4045200" cy="1345500"/>
          </a:xfrm>
        </p:spPr>
        <p:txBody>
          <a:bodyPr/>
          <a:lstStyle/>
          <a:p>
            <a:endParaRPr lang="en-US"/>
          </a:p>
        </p:txBody>
      </p:sp>
      <p:sp>
        <p:nvSpPr>
          <p:cNvPr id="88" name="Google Shape;88;p17"/>
          <p:cNvSpPr txBox="1">
            <a:spLocks noGrp="1"/>
          </p:cNvSpPr>
          <p:nvPr>
            <p:ph type="body" idx="2"/>
          </p:nvPr>
        </p:nvSpPr>
        <p:spPr>
          <a:xfrm>
            <a:off x="4939500" y="724200"/>
            <a:ext cx="3837000" cy="3695100"/>
          </a:xfrm>
        </p:spPr>
        <p:txBody>
          <a:bodyPr spcFirstLastPara="1" wrap="square" lIns="91425" tIns="91425" rIns="91425" bIns="91425" anchor="ctr" anchorCtr="0">
            <a:normAutofit lnSpcReduction="10000"/>
          </a:bodyPr>
          <a:lstStyle/>
          <a:p>
            <a:pPr marL="457200" lvl="0" indent="-368300" rtl="0">
              <a:lnSpc>
                <a:spcPct val="105000"/>
              </a:lnSpc>
              <a:spcBef>
                <a:spcPts val="0"/>
              </a:spcBef>
              <a:spcAft>
                <a:spcPts val="600"/>
              </a:spcAft>
              <a:buSzPts val="2200"/>
              <a:buChar char="●"/>
            </a:pPr>
            <a:r>
              <a:rPr lang="en-GB"/>
              <a:t>Upon completion of this course, students and young professionals will acquire and learn desirable skills and tools needed to enter the environmental career field</a:t>
            </a:r>
          </a:p>
          <a:p>
            <a:pPr marL="457200" lvl="0" indent="-368300" rtl="0">
              <a:lnSpc>
                <a:spcPct val="105000"/>
              </a:lnSpc>
              <a:spcBef>
                <a:spcPts val="0"/>
              </a:spcBef>
              <a:spcAft>
                <a:spcPts val="600"/>
              </a:spcAft>
              <a:buSzPts val="2200"/>
              <a:buChar char="●"/>
            </a:pPr>
            <a:r>
              <a:rPr lang="en-GB"/>
              <a:t>Participants will understand new emerging issues that professionals are facing</a:t>
            </a:r>
          </a:p>
          <a:p>
            <a:pPr marL="457200" lvl="0" indent="-368300" rtl="0">
              <a:lnSpc>
                <a:spcPct val="105000"/>
              </a:lnSpc>
              <a:spcBef>
                <a:spcPts val="0"/>
              </a:spcBef>
              <a:spcAft>
                <a:spcPts val="600"/>
              </a:spcAft>
              <a:buSzPts val="2200"/>
              <a:buChar char="●"/>
            </a:pPr>
            <a:r>
              <a:rPr lang="en-GB"/>
              <a:t>Participants will gain transferable and essential professional skills to enter any career field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Slate">
  <a:themeElements>
    <a:clrScheme name="Slate">
      <a:dk1>
        <a:srgbClr val="FFFFFF"/>
      </a:dk1>
      <a:lt1>
        <a:srgbClr val="37474F"/>
      </a:lt1>
      <a:dk2>
        <a:srgbClr val="9E9E9E"/>
      </a:dk2>
      <a:lt2>
        <a:srgbClr val="E0E0E0"/>
      </a:lt2>
      <a:accent1>
        <a:srgbClr val="616161"/>
      </a:accent1>
      <a:accent2>
        <a:srgbClr val="78909C"/>
      </a:accent2>
      <a:accent3>
        <a:srgbClr val="CACACA"/>
      </a:accent3>
      <a:accent4>
        <a:srgbClr val="64FFDA"/>
      </a:accent4>
      <a:accent5>
        <a:srgbClr val="FFD966"/>
      </a:accent5>
      <a:accent6>
        <a:srgbClr val="F5F5F5"/>
      </a:accent6>
      <a:hlink>
        <a:srgbClr val="FFD966"/>
      </a:hlink>
      <a:folHlink>
        <a:srgbClr val="FFD966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812</TotalTime>
  <Words>752</Words>
  <Application>Microsoft Office PowerPoint</Application>
  <PresentationFormat>On-screen Show (16:9)</PresentationFormat>
  <Paragraphs>147</Paragraphs>
  <Slides>21</Slides>
  <Notes>14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5" baseType="lpstr">
      <vt:lpstr>Oswald</vt:lpstr>
      <vt:lpstr>Average</vt:lpstr>
      <vt:lpstr>Arial</vt:lpstr>
      <vt:lpstr>Slate</vt:lpstr>
      <vt:lpstr>Welcome to Schuylkill Environmental Careers Online Training</vt:lpstr>
      <vt:lpstr>Diana Maher</vt:lpstr>
      <vt:lpstr>Introductions</vt:lpstr>
      <vt:lpstr>Before We Start</vt:lpstr>
      <vt:lpstr>PowerPoint Presentation</vt:lpstr>
      <vt:lpstr>Some Programs and Projects</vt:lpstr>
      <vt:lpstr>Schuylkill Environmental Career Opportunities (E.C.O.)</vt:lpstr>
      <vt:lpstr>Schuylkill Environmental Careers Online Training</vt:lpstr>
      <vt:lpstr>Goals of SECOT</vt:lpstr>
      <vt:lpstr>Topics of Each Session </vt:lpstr>
      <vt:lpstr>Professional Mentors</vt:lpstr>
      <vt:lpstr>Benefits of Participating</vt:lpstr>
      <vt:lpstr>Requirements for Completion</vt:lpstr>
      <vt:lpstr>Resources</vt:lpstr>
      <vt:lpstr>PFAS</vt:lpstr>
      <vt:lpstr>What is PFAS</vt:lpstr>
      <vt:lpstr>Why are they a problem?</vt:lpstr>
      <vt:lpstr>PFAS Regulations</vt:lpstr>
      <vt:lpstr>PowerPoint Presentation</vt:lpstr>
      <vt:lpstr>Discussion</vt:lpstr>
      <vt:lpstr>Next Week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Welcome to Schuylkill Environmental Careers Online Training</dc:title>
  <cp:lastModifiedBy>Diana Maher</cp:lastModifiedBy>
  <cp:revision>18</cp:revision>
  <dcterms:modified xsi:type="dcterms:W3CDTF">2022-02-01T14:53:46Z</dcterms:modified>
</cp:coreProperties>
</file>